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1" r:id="rId2"/>
  </p:sldMasterIdLst>
  <p:notesMasterIdLst>
    <p:notesMasterId r:id="rId14"/>
  </p:notesMasterIdLst>
  <p:handoutMasterIdLst>
    <p:handoutMasterId r:id="rId15"/>
  </p:handoutMasterIdLst>
  <p:sldIdLst>
    <p:sldId id="331" r:id="rId3"/>
    <p:sldId id="259" r:id="rId4"/>
    <p:sldId id="303" r:id="rId5"/>
    <p:sldId id="307" r:id="rId6"/>
    <p:sldId id="323" r:id="rId7"/>
    <p:sldId id="325" r:id="rId8"/>
    <p:sldId id="308" r:id="rId9"/>
    <p:sldId id="309" r:id="rId10"/>
    <p:sldId id="310" r:id="rId11"/>
    <p:sldId id="319" r:id="rId12"/>
    <p:sldId id="320" r:id="rId13"/>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lena Mos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22" autoAdjust="0"/>
    <p:restoredTop sz="94660"/>
  </p:normalViewPr>
  <p:slideViewPr>
    <p:cSldViewPr>
      <p:cViewPr varScale="1">
        <p:scale>
          <a:sx n="99" d="100"/>
          <a:sy n="99" d="100"/>
        </p:scale>
        <p:origin x="-102" y="-15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33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8BD0C46-9A56-4294-80B6-C99DC87B21C2}" type="datetimeFigureOut">
              <a:rPr lang="it-IT" smtClean="0"/>
              <a:pPr/>
              <a:t>10/11/2017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FC5386-75C1-4AEE-8E39-5590817337EB}" type="slidenum">
              <a:rPr lang="it-IT" smtClean="0"/>
              <a:pPr/>
              <a:t>‹N›</a:t>
            </a:fld>
            <a:endParaRPr lang="it-IT"/>
          </a:p>
        </p:txBody>
      </p:sp>
    </p:spTree>
    <p:extLst>
      <p:ext uri="{BB962C8B-B14F-4D97-AF65-F5344CB8AC3E}">
        <p14:creationId xmlns="" xmlns:p14="http://schemas.microsoft.com/office/powerpoint/2010/main" val="3132301307"/>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indent="0" algn="l" rtl="0">
              <a:spcBef>
                <a:spcPts val="0"/>
              </a:spcBef>
              <a:defRPr/>
            </a:lvl1pPr>
            <a:lvl2pPr marL="457200" marR="0" indent="0" algn="l" rtl="0">
              <a:spcBef>
                <a:spcPts val="0"/>
              </a:spcBef>
              <a:defRPr/>
            </a:lvl2pPr>
            <a:lvl3pPr marL="914400" marR="0" indent="0" algn="l" rtl="0">
              <a:spcBef>
                <a:spcPts val="0"/>
              </a:spcBef>
              <a:defRPr/>
            </a:lvl3pPr>
            <a:lvl4pPr marL="1371600" marR="0" indent="0" algn="l" rtl="0">
              <a:spcBef>
                <a:spcPts val="0"/>
              </a:spcBef>
              <a:defRPr/>
            </a:lvl4pPr>
            <a:lvl5pPr marL="1828800" marR="0" indent="0" algn="l" rtl="0">
              <a:spcBef>
                <a:spcPts val="0"/>
              </a:spcBef>
              <a:defRPr/>
            </a:lvl5pPr>
            <a:lvl6pPr marL="2286000" marR="0" indent="0" algn="l" rtl="0">
              <a:spcBef>
                <a:spcPts val="0"/>
              </a:spcBef>
              <a:defRPr/>
            </a:lvl6pPr>
            <a:lvl7pPr marL="2743200" marR="0" indent="0" algn="l" rtl="0">
              <a:spcBef>
                <a:spcPts val="0"/>
              </a:spcBef>
              <a:defRPr/>
            </a:lvl7pPr>
            <a:lvl8pPr marL="3200400" marR="0" indent="0" algn="l" rtl="0">
              <a:spcBef>
                <a:spcPts val="0"/>
              </a:spcBef>
              <a:defRPr/>
            </a:lvl8pPr>
            <a:lvl9pPr marL="3657600" marR="0" indent="0" algn="l" rtl="0">
              <a:spcBef>
                <a:spcPts val="0"/>
              </a:spcBef>
              <a:defRPr/>
            </a:lvl9pPr>
          </a:lstStyle>
          <a:p>
            <a:endParaRPr/>
          </a:p>
        </p:txBody>
      </p:sp>
    </p:spTree>
    <p:extLst>
      <p:ext uri="{BB962C8B-B14F-4D97-AF65-F5344CB8AC3E}">
        <p14:creationId xmlns="" xmlns:p14="http://schemas.microsoft.com/office/powerpoint/2010/main" val="914364117"/>
      </p:ext>
    </p:extLst>
  </p:cSld>
  <p:clrMap bg1="lt1" tx1="dk1" bg2="dk2" tx2="lt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3585836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887303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1045847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1842127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104584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09" name="Shape 10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104584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2821911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782296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442418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marL="0" marR="0" lvl="0" indent="0" algn="l" rtl="0">
              <a:spcBef>
                <a:spcPts val="0"/>
              </a:spcBef>
              <a:buClr>
                <a:schemeClr val="dk1"/>
              </a:buClr>
              <a:buFont typeface="Arial"/>
              <a:buNone/>
            </a:pPr>
            <a:endParaRPr sz="1100" b="0" i="0" u="none" strike="noStrike" cap="none" baseline="0">
              <a:solidFill>
                <a:schemeClr val="dk1"/>
              </a:solidFill>
              <a:latin typeface="Arial"/>
              <a:ea typeface="Arial"/>
              <a:cs typeface="Arial"/>
              <a:sym typeface="Arial"/>
            </a:endParaRPr>
          </a:p>
        </p:txBody>
      </p:sp>
      <p:sp>
        <p:nvSpPr>
          <p:cNvPr id="117" name="Shape 1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Tree>
    <p:extLst>
      <p:ext uri="{BB962C8B-B14F-4D97-AF65-F5344CB8AC3E}">
        <p14:creationId xmlns="" xmlns:p14="http://schemas.microsoft.com/office/powerpoint/2010/main" val="429399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18" name="Shape 18"/>
          <p:cNvSpPr txBox="1">
            <a:spLocks noGrp="1"/>
          </p:cNvSpPr>
          <p:nvPr>
            <p:ph type="body" idx="1"/>
          </p:nvPr>
        </p:nvSpPr>
        <p:spPr>
          <a:xfrm>
            <a:off x="457200" y="1600200"/>
            <a:ext cx="8229600" cy="452596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19050" algn="l" rtl="0">
              <a:spcBef>
                <a:spcPts val="560"/>
              </a:spcBef>
              <a:spcAft>
                <a:spcPts val="0"/>
              </a:spcAft>
              <a:buClr>
                <a:schemeClr val="dk1"/>
              </a:buClr>
              <a:buFont typeface="Arial"/>
              <a:buChar char="–"/>
              <a:defRPr/>
            </a:lvl2pPr>
            <a:lvl3pPr marL="1143000" indent="127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19" name="Shape 1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20" name="Shape 2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1" name="Shape 21"/>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Intestazione sezione">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5" name="Shape 75"/>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spcBef>
                <a:spcPts val="0"/>
              </a:spcBef>
              <a:buClr>
                <a:srgbClr val="888888"/>
              </a:buClr>
              <a:buFont typeface="Calibri"/>
              <a:buNone/>
              <a:defRPr/>
            </a:lvl1pPr>
            <a:lvl2pPr marL="457200" indent="0" rtl="0">
              <a:spcBef>
                <a:spcPts val="0"/>
              </a:spcBef>
              <a:buClr>
                <a:srgbClr val="888888"/>
              </a:buClr>
              <a:buFont typeface="Calibri"/>
              <a:buNone/>
              <a:defRPr/>
            </a:lvl2pPr>
            <a:lvl3pPr marL="914400" indent="0" rtl="0">
              <a:spcBef>
                <a:spcPts val="0"/>
              </a:spcBef>
              <a:buClr>
                <a:srgbClr val="888888"/>
              </a:buClr>
              <a:buFont typeface="Calibri"/>
              <a:buNone/>
              <a:defRPr/>
            </a:lvl3pPr>
            <a:lvl4pPr marL="1371600" indent="0" rtl="0">
              <a:spcBef>
                <a:spcPts val="0"/>
              </a:spcBef>
              <a:buClr>
                <a:srgbClr val="888888"/>
              </a:buClr>
              <a:buFont typeface="Calibri"/>
              <a:buNone/>
              <a:defRPr/>
            </a:lvl4pPr>
            <a:lvl5pPr marL="1828800" indent="0" rtl="0">
              <a:spcBef>
                <a:spcPts val="0"/>
              </a:spcBef>
              <a:buClr>
                <a:srgbClr val="888888"/>
              </a:buClr>
              <a:buFont typeface="Calibri"/>
              <a:buNone/>
              <a:defRPr/>
            </a:lvl5pPr>
            <a:lvl6pPr marL="2286000" indent="0" rtl="0">
              <a:spcBef>
                <a:spcPts val="0"/>
              </a:spcBef>
              <a:buClr>
                <a:srgbClr val="888888"/>
              </a:buClr>
              <a:buFont typeface="Calibri"/>
              <a:buNone/>
              <a:defRPr/>
            </a:lvl6pPr>
            <a:lvl7pPr marL="2743200" indent="0" rtl="0">
              <a:spcBef>
                <a:spcPts val="0"/>
              </a:spcBef>
              <a:buClr>
                <a:srgbClr val="888888"/>
              </a:buClr>
              <a:buFont typeface="Calibri"/>
              <a:buNone/>
              <a:defRPr/>
            </a:lvl7pPr>
            <a:lvl8pPr marL="3200400" indent="0" rtl="0">
              <a:spcBef>
                <a:spcPts val="0"/>
              </a:spcBef>
              <a:buClr>
                <a:srgbClr val="888888"/>
              </a:buClr>
              <a:buFont typeface="Calibri"/>
              <a:buNone/>
              <a:defRPr/>
            </a:lvl8pPr>
            <a:lvl9pPr marL="3657600" indent="0" rtl="0">
              <a:spcBef>
                <a:spcPts val="0"/>
              </a:spcBef>
              <a:buClr>
                <a:srgbClr val="888888"/>
              </a:buClr>
              <a:buFont typeface="Calibri"/>
              <a:buNone/>
              <a:defRPr/>
            </a:lvl9pPr>
          </a:lstStyle>
          <a:p>
            <a:endParaRPr/>
          </a:p>
        </p:txBody>
      </p:sp>
      <p:sp>
        <p:nvSpPr>
          <p:cNvPr id="76" name="Shape 76"/>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77" name="Shape 77"/>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8" name="Shape 78"/>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6" name="Group 10"/>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5" name="Snip Single Corner Rectangle 14"/>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cxnSp>
            <p:nvCxnSpPr>
              <p:cNvPr id="16" name="Straight Connector 15"/>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3" name="Teardrop 12"/>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solidFill>
                  <a:srgbClr val="FFFFFF">
                    <a:lumMod val="50000"/>
                  </a:srgbClr>
                </a:solidFill>
                <a:latin typeface="Corbel"/>
              </a:rPr>
              <a:pPr/>
              <a:t>11/10/2017</a:t>
            </a:fld>
            <a:endParaRPr lang="en-US">
              <a:solidFill>
                <a:srgbClr val="FFFFFF">
                  <a:lumMod val="50000"/>
                </a:srgbClr>
              </a:solidFill>
              <a:latin typeface="Corbel"/>
            </a:endParaRPr>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solidFill>
                <a:srgbClr val="FFFFFF">
                  <a:lumMod val="75000"/>
                </a:srgbClr>
              </a:solidFill>
              <a:latin typeface="Corbel"/>
            </a:endParaRPr>
          </a:p>
        </p:txBody>
      </p:sp>
    </p:spTree>
    <p:extLst>
      <p:ext uri="{BB962C8B-B14F-4D97-AF65-F5344CB8AC3E}">
        <p14:creationId xmlns="" xmlns:p14="http://schemas.microsoft.com/office/powerpoint/2010/main" val="2880174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2613740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6" name="Group 14"/>
          <p:cNvGrpSpPr/>
          <p:nvPr/>
        </p:nvGrpSpPr>
        <p:grpSpPr>
          <a:xfrm>
            <a:off x="-1" y="3379694"/>
            <a:ext cx="7543801" cy="2604247"/>
            <a:chOff x="-1" y="3379694"/>
            <a:chExt cx="7543801" cy="2604247"/>
          </a:xfrm>
        </p:grpSpPr>
        <p:grpSp>
          <p:nvGrpSpPr>
            <p:cNvPr id="9" name="Group 11"/>
            <p:cNvGrpSpPr/>
            <p:nvPr/>
          </p:nvGrpSpPr>
          <p:grpSpPr>
            <a:xfrm>
              <a:off x="-1" y="3379694"/>
              <a:ext cx="7543801" cy="2604247"/>
              <a:chOff x="-1" y="3379694"/>
              <a:chExt cx="7543801" cy="2604247"/>
            </a:xfrm>
          </p:grpSpPr>
          <p:sp>
            <p:nvSpPr>
              <p:cNvPr id="17" name="Snip Single Corner Rectangle 16"/>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cxnSp>
            <p:nvCxnSpPr>
              <p:cNvPr id="18" name="Straight Connector 17"/>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16" name="Teardrop 15"/>
            <p:cNvSpPr/>
            <p:nvPr/>
          </p:nvSpPr>
          <p:spPr>
            <a:xfrm>
              <a:off x="681765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grpSp>
      <p:sp>
        <p:nvSpPr>
          <p:cNvPr id="2" name="Title 1"/>
          <p:cNvSpPr>
            <a:spLocks noGrp="1"/>
          </p:cNvSpPr>
          <p:nvPr>
            <p:ph type="ctrTitle"/>
          </p:nvPr>
        </p:nvSpPr>
        <p:spPr>
          <a:xfrm>
            <a:off x="1371600" y="3913281"/>
            <a:ext cx="5867400" cy="1470025"/>
          </a:xfrm>
        </p:spPr>
        <p:txBody>
          <a:bodyPr>
            <a:normAutofit/>
          </a:bodyPr>
          <a:lstStyle>
            <a:lvl1pPr algn="r">
              <a:defRPr sz="4600"/>
            </a:lvl1pPr>
          </a:lstStyle>
          <a:p>
            <a:r>
              <a:rPr lang="en-US" smtClean="0"/>
              <a:t>Click to edit Master title style</a:t>
            </a:r>
            <a:endParaRPr/>
          </a:p>
        </p:txBody>
      </p:sp>
      <p:sp>
        <p:nvSpPr>
          <p:cNvPr id="3" name="Subtitle 2"/>
          <p:cNvSpPr>
            <a:spLocks noGrp="1"/>
          </p:cNvSpPr>
          <p:nvPr>
            <p:ph type="subTitle" idx="1"/>
          </p:nvPr>
        </p:nvSpPr>
        <p:spPr>
          <a:xfrm>
            <a:off x="1371600" y="5396753"/>
            <a:ext cx="5867400" cy="573741"/>
          </a:xfrm>
        </p:spPr>
        <p:txBody>
          <a:bodyPr>
            <a:normAutofit/>
          </a:bodyPr>
          <a:lstStyle>
            <a:lvl1pPr marL="0" indent="0" algn="r">
              <a:spcBef>
                <a:spcPct val="0"/>
              </a:spcBef>
              <a:buNone/>
              <a:defRPr sz="1400">
                <a:solidFill>
                  <a:schemeClr val="tx1">
                    <a:lumMod val="90000"/>
                    <a:lumOff val="1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rot="16200000">
            <a:off x="-734076" y="4503737"/>
            <a:ext cx="2057400" cy="365125"/>
          </a:xfrm>
        </p:spPr>
        <p:txBody>
          <a:bodyPr lIns="91440" tIns="0" bIns="0" anchor="b" anchorCtr="0"/>
          <a:lstStyle>
            <a:lvl1pPr>
              <a:defRPr sz="1400" b="1">
                <a:solidFill>
                  <a:schemeClr val="bg1">
                    <a:lumMod val="50000"/>
                  </a:schemeClr>
                </a:solidFill>
              </a:defRPr>
            </a:lvl1pPr>
          </a:lstStyle>
          <a:p>
            <a:fld id="{B1115196-1C6F-4784-83AC-30756D8F10B3}" type="datetimeFigureOut">
              <a:rPr lang="en-US" smtClean="0">
                <a:solidFill>
                  <a:srgbClr val="FFFFFF">
                    <a:lumMod val="50000"/>
                  </a:srgbClr>
                </a:solidFill>
                <a:latin typeface="Corbel"/>
              </a:rPr>
              <a:pPr/>
              <a:t>11/10/2017</a:t>
            </a:fld>
            <a:endParaRPr lang="en-US">
              <a:solidFill>
                <a:srgbClr val="FFFFFF">
                  <a:lumMod val="50000"/>
                </a:srgbClr>
              </a:solidFill>
              <a:latin typeface="Corbel"/>
            </a:endParaRPr>
          </a:p>
        </p:txBody>
      </p:sp>
      <p:sp>
        <p:nvSpPr>
          <p:cNvPr id="5" name="Footer Placeholder 4"/>
          <p:cNvSpPr>
            <a:spLocks noGrp="1"/>
          </p:cNvSpPr>
          <p:nvPr>
            <p:ph type="ftr" sz="quarter" idx="11"/>
          </p:nvPr>
        </p:nvSpPr>
        <p:spPr>
          <a:xfrm rot="16200000">
            <a:off x="-356811" y="4503737"/>
            <a:ext cx="2057397" cy="365125"/>
          </a:xfrm>
        </p:spPr>
        <p:txBody>
          <a:bodyPr lIns="91440" tIns="0" bIns="0" anchor="t" anchorCtr="0"/>
          <a:lstStyle>
            <a:lvl1pPr algn="l">
              <a:defRPr b="1">
                <a:solidFill>
                  <a:schemeClr val="bg1">
                    <a:lumMod val="75000"/>
                  </a:schemeClr>
                </a:solidFill>
              </a:defRPr>
            </a:lvl1pPr>
          </a:lstStyle>
          <a:p>
            <a:endParaRPr lang="en-US">
              <a:solidFill>
                <a:srgbClr val="FFFFFF">
                  <a:lumMod val="75000"/>
                </a:srgbClr>
              </a:solidFill>
              <a:latin typeface="Corbel"/>
            </a:endParaRPr>
          </a:p>
        </p:txBody>
      </p:sp>
      <p:sp>
        <p:nvSpPr>
          <p:cNvPr id="12" name="Picture Placeholder 11"/>
          <p:cNvSpPr>
            <a:spLocks noGrp="1"/>
          </p:cNvSpPr>
          <p:nvPr>
            <p:ph type="pic" sz="quarter" idx="12"/>
          </p:nvPr>
        </p:nvSpPr>
        <p:spPr>
          <a:xfrm>
            <a:off x="0" y="676835"/>
            <a:ext cx="7543800" cy="2587752"/>
          </a:xfrm>
          <a:effectLst>
            <a:outerShdw blurRad="50800" dist="63500" dir="2700000" algn="tl" rotWithShape="0">
              <a:prstClr val="black">
                <a:alpha val="50000"/>
              </a:prstClr>
            </a:outerShdw>
          </a:effectLst>
        </p:spPr>
        <p:txBody>
          <a:bodyPr>
            <a:normAutofit/>
          </a:bodyPr>
          <a:lstStyle>
            <a:lvl1pPr marL="0" indent="0">
              <a:buNone/>
              <a:defRPr sz="1800"/>
            </a:lvl1pPr>
          </a:lstStyle>
          <a:p>
            <a:r>
              <a:rPr lang="en-US" smtClean="0"/>
              <a:t>Drag picture to placeholder or click icon to add</a:t>
            </a:r>
            <a:endParaRPr/>
          </a:p>
        </p:txBody>
      </p:sp>
    </p:spTree>
    <p:extLst>
      <p:ext uri="{BB962C8B-B14F-4D97-AF65-F5344CB8AC3E}">
        <p14:creationId xmlns="" xmlns:p14="http://schemas.microsoft.com/office/powerpoint/2010/main" val="39750921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6" name="Group 6"/>
          <p:cNvGrpSpPr/>
          <p:nvPr/>
        </p:nvGrpSpPr>
        <p:grpSpPr>
          <a:xfrm flipH="1">
            <a:off x="1600199" y="2126877"/>
            <a:ext cx="7543801" cy="2604247"/>
            <a:chOff x="-1" y="3379694"/>
            <a:chExt cx="7543801" cy="2604247"/>
          </a:xfrm>
        </p:grpSpPr>
        <p:grpSp>
          <p:nvGrpSpPr>
            <p:cNvPr id="7" name="Group 11"/>
            <p:cNvGrpSpPr/>
            <p:nvPr/>
          </p:nvGrpSpPr>
          <p:grpSpPr>
            <a:xfrm>
              <a:off x="-1" y="3379694"/>
              <a:ext cx="7543801" cy="2604247"/>
              <a:chOff x="-1" y="3379694"/>
              <a:chExt cx="7543801" cy="2604247"/>
            </a:xfrm>
          </p:grpSpPr>
          <p:sp>
            <p:nvSpPr>
              <p:cNvPr id="10" name="Snip Single Corner Rectangle 9"/>
              <p:cNvSpPr/>
              <p:nvPr/>
            </p:nvSpPr>
            <p:spPr>
              <a:xfrm flipV="1">
                <a:off x="-1" y="3393141"/>
                <a:ext cx="7543800" cy="2590800"/>
              </a:xfrm>
              <a:prstGeom prst="snip1Rect">
                <a:avLst>
                  <a:gd name="adj" fmla="val 737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cxnSp>
            <p:nvCxnSpPr>
              <p:cNvPr id="11" name="Straight Connector 10"/>
              <p:cNvCxnSpPr/>
              <p:nvPr/>
            </p:nvCxnSpPr>
            <p:spPr>
              <a:xfrm>
                <a:off x="0" y="3379694"/>
                <a:ext cx="7543800" cy="2377"/>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9" name="Teardrop 8"/>
            <p:cNvSpPr/>
            <p:nvPr/>
          </p:nvSpPr>
          <p:spPr>
            <a:xfrm flipH="1">
              <a:off x="228599" y="3621741"/>
              <a:ext cx="394447" cy="394447"/>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grpSp>
      <p:sp>
        <p:nvSpPr>
          <p:cNvPr id="2" name="Title 1"/>
          <p:cNvSpPr>
            <a:spLocks noGrp="1"/>
          </p:cNvSpPr>
          <p:nvPr>
            <p:ph type="title"/>
          </p:nvPr>
        </p:nvSpPr>
        <p:spPr>
          <a:xfrm>
            <a:off x="1736105" y="2653553"/>
            <a:ext cx="5870448" cy="1472184"/>
          </a:xfrm>
        </p:spPr>
        <p:txBody>
          <a:bodyPr vert="horz" lIns="91440" tIns="45720" rIns="91440" bIns="45720" rtlCol="0" anchor="b" anchorCtr="0">
            <a:normAutofit/>
          </a:bodyPr>
          <a:lstStyle>
            <a:lvl1pPr algn="l" defTabSz="914400" rtl="0" eaLnBrk="1" latinLnBrk="0" hangingPunct="1">
              <a:spcBef>
                <a:spcPct val="0"/>
              </a:spcBef>
              <a:buNone/>
              <a:defRPr sz="4600" kern="1200">
                <a:solidFill>
                  <a:schemeClr val="tx1">
                    <a:lumMod val="90000"/>
                    <a:lumOff val="10000"/>
                  </a:schemeClr>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736105" y="4134881"/>
            <a:ext cx="5870448" cy="576072"/>
          </a:xfrm>
        </p:spPr>
        <p:txBody>
          <a:bodyPr vert="horz" lIns="91440" tIns="45720" rIns="91440" bIns="45720" rtlCol="0">
            <a:normAutofit/>
          </a:bodyPr>
          <a:lstStyle>
            <a:lvl1pPr marL="0" indent="0" algn="l" defTabSz="914400" rtl="0" eaLnBrk="1" latinLnBrk="0" hangingPunct="1">
              <a:spcBef>
                <a:spcPts val="0"/>
              </a:spcBef>
              <a:buClr>
                <a:schemeClr val="accent1"/>
              </a:buClr>
              <a:buSzPct val="90000"/>
              <a:buFont typeface="Wingdings 2" pitchFamily="18" charset="2"/>
              <a:buNone/>
              <a:defRPr sz="1400" kern="1200">
                <a:solidFill>
                  <a:schemeClr val="tx1">
                    <a:lumMod val="90000"/>
                    <a:lumOff val="10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rot="16200000">
            <a:off x="8033590" y="3475037"/>
            <a:ext cx="1828801" cy="365125"/>
          </a:xfrm>
        </p:spPr>
        <p:txBody>
          <a:bodyPr vert="horz" lIns="91440" tIns="0" rIns="91440" bIns="0" rtlCol="0" anchor="t" anchorCtr="0"/>
          <a:lstStyle>
            <a:lvl1pPr marL="0" algn="l" defTabSz="914400" rtl="0" eaLnBrk="1" latinLnBrk="0" hangingPunct="1">
              <a:defRPr sz="1100" b="1" kern="1200">
                <a:solidFill>
                  <a:schemeClr val="bg1">
                    <a:lumMod val="75000"/>
                  </a:schemeClr>
                </a:solidFill>
                <a:latin typeface="+mn-lt"/>
                <a:ea typeface="+mn-ea"/>
                <a:cs typeface="+mn-cs"/>
              </a:defRPr>
            </a:lvl1pPr>
          </a:lstStyle>
          <a:p>
            <a:endParaRPr lang="en-US">
              <a:solidFill>
                <a:srgbClr val="FFFFFF">
                  <a:lumMod val="75000"/>
                </a:srgbClr>
              </a:solidFill>
              <a:latin typeface="Corbel"/>
            </a:endParaRPr>
          </a:p>
        </p:txBody>
      </p:sp>
      <p:sp>
        <p:nvSpPr>
          <p:cNvPr id="4" name="Date Placeholder 3"/>
          <p:cNvSpPr>
            <a:spLocks noGrp="1"/>
          </p:cNvSpPr>
          <p:nvPr>
            <p:ph type="dt" sz="half" idx="10"/>
          </p:nvPr>
        </p:nvSpPr>
        <p:spPr>
          <a:xfrm rot="16200000">
            <a:off x="7658009" y="3475037"/>
            <a:ext cx="1828800" cy="365125"/>
          </a:xfrm>
        </p:spPr>
        <p:txBody>
          <a:bodyPr vert="horz" lIns="91440" tIns="0" rIns="91440" bIns="0" rtlCol="0" anchor="b" anchorCtr="0"/>
          <a:lstStyle>
            <a:lvl1pPr marL="0" algn="l" defTabSz="914400" rtl="0" eaLnBrk="1" latinLnBrk="0" hangingPunct="1">
              <a:defRPr sz="1400" b="1" kern="1200">
                <a:solidFill>
                  <a:schemeClr val="bg1">
                    <a:lumMod val="50000"/>
                  </a:schemeClr>
                </a:solidFill>
                <a:latin typeface="+mn-lt"/>
                <a:ea typeface="+mn-ea"/>
                <a:cs typeface="+mn-cs"/>
              </a:defRPr>
            </a:lvl1pPr>
          </a:lstStyle>
          <a:p>
            <a:fld id="{B1115196-1C6F-4784-83AC-30756D8F10B3}" type="datetimeFigureOut">
              <a:rPr lang="en-US" smtClean="0">
                <a:solidFill>
                  <a:srgbClr val="FFFFFF">
                    <a:lumMod val="50000"/>
                  </a:srgbClr>
                </a:solidFill>
                <a:latin typeface="Corbel"/>
              </a:rPr>
              <a:pPr/>
              <a:t>11/10/2017</a:t>
            </a:fld>
            <a:endParaRPr lang="en-US">
              <a:solidFill>
                <a:srgbClr val="FFFFFF">
                  <a:lumMod val="50000"/>
                </a:srgbClr>
              </a:solidFill>
              <a:latin typeface="Corbel"/>
            </a:endParaRPr>
          </a:p>
        </p:txBody>
      </p:sp>
    </p:spTree>
    <p:extLst>
      <p:ext uri="{BB962C8B-B14F-4D97-AF65-F5344CB8AC3E}">
        <p14:creationId xmlns="" xmlns:p14="http://schemas.microsoft.com/office/powerpoint/2010/main" val="31184680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Snip Diagonal Corner Rectangle 10"/>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2" name="Snip Diagonal Corner Rectangle 11"/>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a:xfrm>
            <a:off x="779463" y="295833"/>
            <a:ext cx="7583488"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779461" y="1981201"/>
            <a:ext cx="3657600" cy="3975100"/>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05351" y="1981201"/>
            <a:ext cx="3657600" cy="3975100"/>
          </a:xfrm>
        </p:spPr>
        <p:txBody>
          <a:bodyPr>
            <a:normAutofit/>
          </a:bodyPr>
          <a:lstStyle>
            <a:lvl1pPr>
              <a:defRPr sz="2200"/>
            </a:lvl1pPr>
            <a:lvl2pPr>
              <a:defRPr sz="2000"/>
            </a:lvl2pPr>
            <a:lvl3pPr>
              <a:defRPr sz="1800"/>
            </a:lvl3pPr>
            <a:lvl4pPr>
              <a:defRPr sz="1800"/>
            </a:lvl4pPr>
            <a:lvl5pPr>
              <a:defRPr sz="1800"/>
            </a:lvl5pPr>
            <a:lvl6pPr marL="1946275" indent="-344488">
              <a:defRPr sz="1800"/>
            </a:lvl6pPr>
            <a:lvl7pPr marL="1946275" indent="-344488">
              <a:defRPr sz="1800"/>
            </a:lvl7pPr>
            <a:lvl8pPr marL="1946275" indent="-344488">
              <a:defRPr sz="1800"/>
            </a:lvl8pPr>
            <a:lvl9pPr marL="1946275"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20678882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2" name="Snip Diagonal Corner Rectangle 11"/>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3" name="Snip Diagonal Corner Rectangle 12"/>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a:xfrm>
            <a:off x="779463" y="295833"/>
            <a:ext cx="7583488"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9463"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9463"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05351" y="1852426"/>
            <a:ext cx="3657600" cy="868362"/>
          </a:xfrm>
        </p:spPr>
        <p:txBody>
          <a:bodyPr anchor="ctr" anchorCtr="0">
            <a:noAutofit/>
          </a:bodyPr>
          <a:lstStyle>
            <a:lvl1pPr marL="0" indent="0" algn="ctr">
              <a:spcBef>
                <a:spcPct val="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05351" y="2743200"/>
            <a:ext cx="3657600" cy="3213100"/>
          </a:xfrm>
        </p:spPr>
        <p:txBody>
          <a:bodyPr>
            <a:normAutofit/>
          </a:bodyPr>
          <a:lstStyle>
            <a:lvl1pPr>
              <a:defRPr sz="20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8" name="Footer Placeholder 7"/>
          <p:cNvSpPr>
            <a:spLocks noGrp="1"/>
          </p:cNvSpPr>
          <p:nvPr>
            <p:ph type="ftr" sz="quarter" idx="11"/>
          </p:nvPr>
        </p:nvSpPr>
        <p:spPr/>
        <p:txBody>
          <a:bodyPr/>
          <a:lstStyle/>
          <a:p>
            <a:endParaRPr lang="en-US">
              <a:solidFill>
                <a:srgbClr val="FFFFFF">
                  <a:lumMod val="65000"/>
                </a:srgbClr>
              </a:solidFill>
              <a:latin typeface="Corbel"/>
            </a:endParaRPr>
          </a:p>
        </p:txBody>
      </p:sp>
      <p:sp>
        <p:nvSpPr>
          <p:cNvPr id="9" name="Slide Number Placeholder 8"/>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315753500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16193581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nip Diagonal Corner Rectangle 5"/>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Date Placeholder 1"/>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3" name="Footer Placeholder 2"/>
          <p:cNvSpPr>
            <a:spLocks noGrp="1"/>
          </p:cNvSpPr>
          <p:nvPr>
            <p:ph type="ftr" sz="quarter" idx="11"/>
          </p:nvPr>
        </p:nvSpPr>
        <p:spPr/>
        <p:txBody>
          <a:bodyPr/>
          <a:lstStyle/>
          <a:p>
            <a:endParaRPr lang="en-US">
              <a:solidFill>
                <a:srgbClr val="FFFFFF">
                  <a:lumMod val="65000"/>
                </a:srgbClr>
              </a:solidFill>
              <a:latin typeface="Corbel"/>
            </a:endParaRPr>
          </a:p>
        </p:txBody>
      </p:sp>
      <p:sp>
        <p:nvSpPr>
          <p:cNvPr id="4" name="Slide Number Placeholder 3"/>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4713451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1"/>
          <p:cNvGrpSpPr/>
          <p:nvPr/>
        </p:nvGrpSpPr>
        <p:grpSpPr>
          <a:xfrm>
            <a:off x="228600" y="228600"/>
            <a:ext cx="4251960" cy="6387352"/>
            <a:chOff x="228600" y="228600"/>
            <a:chExt cx="4251960" cy="6387352"/>
          </a:xfrm>
        </p:grpSpPr>
        <p:sp>
          <p:nvSpPr>
            <p:cNvPr id="13" name="Snip Diagonal Corner Rectangle 12"/>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4" name="Teardrop 13"/>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grpSp>
      <p:sp>
        <p:nvSpPr>
          <p:cNvPr id="15" name="Snip Diagonal Corner Rectangle 14"/>
          <p:cNvSpPr/>
          <p:nvPr/>
        </p:nvSpPr>
        <p:spPr>
          <a:xfrm flipV="1">
            <a:off x="46482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a:xfrm>
            <a:off x="525780" y="2177303"/>
            <a:ext cx="3657600" cy="1162050"/>
          </a:xfrm>
        </p:spPr>
        <p:txBody>
          <a:bodyPr anchor="b">
            <a:normAutofit/>
          </a:bodyPr>
          <a:lstStyle>
            <a:lvl1pPr algn="l">
              <a:defRPr sz="3000" b="0">
                <a:solidFill>
                  <a:schemeClr val="accent1"/>
                </a:solidFill>
              </a:defRPr>
            </a:lvl1pPr>
          </a:lstStyle>
          <a:p>
            <a:r>
              <a:rPr lang="en-US" smtClean="0"/>
              <a:t>Click to edit Master title style</a:t>
            </a:r>
            <a:endParaRPr/>
          </a:p>
        </p:txBody>
      </p:sp>
      <p:sp>
        <p:nvSpPr>
          <p:cNvPr id="3" name="Content Placeholder 2"/>
          <p:cNvSpPr>
            <a:spLocks noGrp="1"/>
          </p:cNvSpPr>
          <p:nvPr>
            <p:ph idx="1"/>
          </p:nvPr>
        </p:nvSpPr>
        <p:spPr>
          <a:xfrm>
            <a:off x="4945380" y="609600"/>
            <a:ext cx="3657600" cy="53340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25780" y="3352799"/>
            <a:ext cx="3657600" cy="2590801"/>
          </a:xfrm>
        </p:spPr>
        <p:txBody>
          <a:bodyPr>
            <a:normAutofit/>
          </a:bodyPr>
          <a:lstStyle>
            <a:lvl1pPr marL="0" indent="0">
              <a:lnSpc>
                <a:spcPct val="110000"/>
              </a:lnSpc>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6297706"/>
            <a:ext cx="1295400" cy="365125"/>
          </a:xfrm>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a:xfrm>
            <a:off x="2057400" y="6297706"/>
            <a:ext cx="2339788" cy="365125"/>
          </a:xfrm>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a:xfrm>
            <a:off x="304800" y="6297706"/>
            <a:ext cx="443753" cy="365125"/>
          </a:xfrm>
        </p:spPr>
        <p:txBody>
          <a:bodyPr/>
          <a:lstStyle>
            <a:lvl1pPr algn="l">
              <a:defRPr/>
            </a:lvl1p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1232825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1_Titolo e testo verticale">
    <p:spTree>
      <p:nvGrpSpPr>
        <p:cNvPr id="1" name="Shape 22"/>
        <p:cNvGrpSpPr/>
        <p:nvPr/>
      </p:nvGrpSpPr>
      <p:grpSpPr>
        <a:xfrm>
          <a:off x="0" y="0"/>
          <a:ext cx="0" cy="0"/>
          <a:chOff x="0" y="0"/>
          <a:chExt cx="0" cy="0"/>
        </a:xfrm>
      </p:grpSpPr>
      <p:sp>
        <p:nvSpPr>
          <p:cNvPr id="23" name="Shape 23"/>
          <p:cNvSpPr txBox="1">
            <a:spLocks noGrp="1"/>
          </p:cNvSpPr>
          <p:nvPr>
            <p:ph type="title"/>
          </p:nvPr>
        </p:nvSpPr>
        <p:spPr>
          <a:xfrm rot="5400000">
            <a:off x="4732336" y="2171700"/>
            <a:ext cx="5851525" cy="20574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24" name="Shape 24"/>
          <p:cNvSpPr txBox="1">
            <a:spLocks noGrp="1"/>
          </p:cNvSpPr>
          <p:nvPr>
            <p:ph type="body" idx="1"/>
          </p:nvPr>
        </p:nvSpPr>
        <p:spPr>
          <a:xfrm rot="5400000">
            <a:off x="541336" y="190500"/>
            <a:ext cx="5851525" cy="6019798"/>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19050" algn="l" rtl="0">
              <a:spcBef>
                <a:spcPts val="560"/>
              </a:spcBef>
              <a:spcAft>
                <a:spcPts val="0"/>
              </a:spcAft>
              <a:buClr>
                <a:schemeClr val="dk1"/>
              </a:buClr>
              <a:buFont typeface="Arial"/>
              <a:buChar char="–"/>
              <a:defRPr/>
            </a:lvl2pPr>
            <a:lvl3pPr marL="1143000" indent="127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25" name="Shape 2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26" name="Shape 2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27" name="Shape 2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10"/>
          <p:cNvGrpSpPr/>
          <p:nvPr/>
        </p:nvGrpSpPr>
        <p:grpSpPr>
          <a:xfrm>
            <a:off x="228600" y="228600"/>
            <a:ext cx="4251960" cy="6387352"/>
            <a:chOff x="228600" y="228600"/>
            <a:chExt cx="4251960" cy="6387352"/>
          </a:xfrm>
        </p:grpSpPr>
        <p:sp>
          <p:nvSpPr>
            <p:cNvPr id="12" name="Snip Diagonal Corner Rectangle 11"/>
            <p:cNvSpPr/>
            <p:nvPr/>
          </p:nvSpPr>
          <p:spPr>
            <a:xfrm flipV="1">
              <a:off x="228600" y="228600"/>
              <a:ext cx="4251960" cy="6387352"/>
            </a:xfrm>
            <a:prstGeom prst="snip2DiagRect">
              <a:avLst>
                <a:gd name="adj1" fmla="val 0"/>
                <a:gd name="adj2" fmla="val 379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3" name="Teardrop 12"/>
            <p:cNvSpPr>
              <a:spLocks noChangeAspect="1"/>
            </p:cNvSpPr>
            <p:nvPr/>
          </p:nvSpPr>
          <p:spPr>
            <a:xfrm>
              <a:off x="3886200" y="432548"/>
              <a:ext cx="355002" cy="355002"/>
            </a:xfrm>
            <a:prstGeom prst="teardrop">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grpSp>
      <p:sp>
        <p:nvSpPr>
          <p:cNvPr id="2" name="Title 1"/>
          <p:cNvSpPr>
            <a:spLocks noGrp="1"/>
          </p:cNvSpPr>
          <p:nvPr>
            <p:ph type="title"/>
          </p:nvPr>
        </p:nvSpPr>
        <p:spPr>
          <a:xfrm>
            <a:off x="530352" y="2176272"/>
            <a:ext cx="3657600" cy="1161288"/>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flipH="1">
            <a:off x="4654475" y="228600"/>
            <a:ext cx="4251960" cy="6391656"/>
          </a:xfrm>
          <a:prstGeom prst="snip2DiagRect">
            <a:avLst>
              <a:gd name="adj1" fmla="val 0"/>
              <a:gd name="adj2" fmla="val 4017"/>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3342401"/>
            <a:ext cx="3657600" cy="2595282"/>
          </a:xfrm>
        </p:spPr>
        <p:txBody>
          <a:bodyPr>
            <a:normAutofit/>
          </a:bodyPr>
          <a:lstStyle>
            <a:lvl1pPr marL="0" indent="0">
              <a:lnSpc>
                <a:spcPct val="110000"/>
              </a:lnSpc>
              <a:spcBef>
                <a:spcPts val="60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58952" y="6300216"/>
            <a:ext cx="1298448" cy="365125"/>
          </a:xfrm>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6" name="Footer Placeholder 5"/>
          <p:cNvSpPr>
            <a:spLocks noGrp="1"/>
          </p:cNvSpPr>
          <p:nvPr>
            <p:ph type="ftr" sz="quarter" idx="11"/>
          </p:nvPr>
        </p:nvSpPr>
        <p:spPr>
          <a:xfrm>
            <a:off x="2057400" y="6300216"/>
            <a:ext cx="2340864" cy="365125"/>
          </a:xfrm>
        </p:spPr>
        <p:txBody>
          <a:bodyPr/>
          <a:lstStyle/>
          <a:p>
            <a:endParaRPr lang="en-US">
              <a:solidFill>
                <a:srgbClr val="FFFFFF">
                  <a:lumMod val="65000"/>
                </a:srgbClr>
              </a:solidFill>
              <a:latin typeface="Corbel"/>
            </a:endParaRPr>
          </a:p>
        </p:txBody>
      </p:sp>
      <p:sp>
        <p:nvSpPr>
          <p:cNvPr id="7" name="Slide Number Placeholder 6"/>
          <p:cNvSpPr>
            <a:spLocks noGrp="1"/>
          </p:cNvSpPr>
          <p:nvPr>
            <p:ph type="sldNum" sz="quarter" idx="12"/>
          </p:nvPr>
        </p:nvSpPr>
        <p:spPr>
          <a:xfrm>
            <a:off x="301752" y="6300216"/>
            <a:ext cx="448056" cy="365125"/>
          </a:xfrm>
        </p:spPr>
        <p:txBody>
          <a:bodyPr/>
          <a:lstStyle>
            <a:lvl1pPr algn="l">
              <a:defRPr/>
            </a:lvl1p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18290035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9" name="Snip Diagonal Corner Rectangle 8"/>
          <p:cNvSpPr/>
          <p:nvPr/>
        </p:nvSpPr>
        <p:spPr>
          <a:xfrm flipV="1">
            <a:off x="228600" y="4648200"/>
            <a:ext cx="8686800" cy="1963271"/>
          </a:xfrm>
          <a:prstGeom prst="snip2DiagRect">
            <a:avLst>
              <a:gd name="adj1" fmla="val 0"/>
              <a:gd name="adj2" fmla="val 937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a:xfrm>
            <a:off x="457200" y="4648200"/>
            <a:ext cx="8153400" cy="609600"/>
          </a:xfrm>
        </p:spPr>
        <p:txBody>
          <a:bodyPr vert="horz" lIns="91440" tIns="45720" rIns="91440" bIns="45720" rtlCol="0" anchor="b" anchorCtr="0">
            <a:normAutofit/>
          </a:bodyPr>
          <a:lstStyle>
            <a:lvl1pPr algn="l" defTabSz="914400" rtl="0" eaLnBrk="1" latinLnBrk="0" hangingPunct="1">
              <a:spcBef>
                <a:spcPct val="0"/>
              </a:spcBef>
              <a:buNone/>
              <a:defRPr sz="3000" b="0" kern="1200">
                <a:solidFill>
                  <a:schemeClr val="accent1"/>
                </a:solidFill>
                <a:latin typeface="+mj-lt"/>
                <a:ea typeface="+mj-ea"/>
                <a:cs typeface="+mj-cs"/>
              </a:defRPr>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
        <p:nvSpPr>
          <p:cNvPr id="7" name="Text Placeholder 3"/>
          <p:cNvSpPr>
            <a:spLocks noGrp="1"/>
          </p:cNvSpPr>
          <p:nvPr>
            <p:ph type="body" sz="half" idx="2"/>
          </p:nvPr>
        </p:nvSpPr>
        <p:spPr>
          <a:xfrm>
            <a:off x="457200" y="5257799"/>
            <a:ext cx="8156448" cy="820272"/>
          </a:xfrm>
        </p:spPr>
        <p:txBody>
          <a:bodyPr>
            <a:normAutofit/>
          </a:bodyPr>
          <a:lstStyle>
            <a:lvl1pPr marL="0" indent="0">
              <a:lnSpc>
                <a:spcPct val="110000"/>
              </a:lnSpc>
              <a:spcBef>
                <a:spcPct val="0"/>
              </a:spcBef>
              <a:buNone/>
              <a:defRPr sz="1800" kern="1200">
                <a:solidFill>
                  <a:schemeClr val="tx1">
                    <a:lumMod val="90000"/>
                    <a:lumOff val="10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Picture Placeholder 2"/>
          <p:cNvSpPr>
            <a:spLocks noGrp="1"/>
          </p:cNvSpPr>
          <p:nvPr>
            <p:ph type="pic" idx="1"/>
          </p:nvPr>
        </p:nvSpPr>
        <p:spPr>
          <a:xfrm flipH="1">
            <a:off x="228600" y="228600"/>
            <a:ext cx="8677835" cy="4267200"/>
          </a:xfrm>
          <a:prstGeom prst="snip2DiagRect">
            <a:avLst>
              <a:gd name="adj1" fmla="val 0"/>
              <a:gd name="adj2" fmla="val 4332"/>
            </a:avLst>
          </a:prstGeom>
          <a:effectLst>
            <a:outerShdw blurRad="50800" dist="63500" dir="2700000" algn="tl"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buClr>
              <a:buSzPct val="90000"/>
              <a:buFont typeface="Wingdings 2" pitchFamily="18" charset="2"/>
              <a:buNone/>
              <a:defRPr sz="1800" kern="1200">
                <a:solidFill>
                  <a:schemeClr val="tx1">
                    <a:lumMod val="90000"/>
                    <a:lumOff val="10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extLst>
      <p:ext uri="{BB962C8B-B14F-4D97-AF65-F5344CB8AC3E}">
        <p14:creationId xmlns="" xmlns:p14="http://schemas.microsoft.com/office/powerpoint/2010/main" val="31554875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4" name="Footer Placeholder 3"/>
          <p:cNvSpPr>
            <a:spLocks noGrp="1"/>
          </p:cNvSpPr>
          <p:nvPr>
            <p:ph type="ftr" sz="quarter" idx="11"/>
          </p:nvPr>
        </p:nvSpPr>
        <p:spPr/>
        <p:txBody>
          <a:bodyPr/>
          <a:lstStyle/>
          <a:p>
            <a:endParaRPr lang="en-US">
              <a:solidFill>
                <a:srgbClr val="FFFFFF">
                  <a:lumMod val="65000"/>
                </a:srgbClr>
              </a:solidFill>
              <a:latin typeface="Corbel"/>
            </a:endParaRPr>
          </a:p>
        </p:txBody>
      </p:sp>
      <p:sp>
        <p:nvSpPr>
          <p:cNvPr id="5" name="Slide Number Placeholder 4"/>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23265696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Snip Diagonal Corner Rectangle 8"/>
          <p:cNvSpPr/>
          <p:nvPr/>
        </p:nvSpPr>
        <p:spPr>
          <a:xfrm flipV="1">
            <a:off x="228600" y="1707776"/>
            <a:ext cx="8686800" cy="4908176"/>
          </a:xfrm>
          <a:prstGeom prst="snip2DiagRect">
            <a:avLst>
              <a:gd name="adj1" fmla="val 0"/>
              <a:gd name="adj2" fmla="val 4003"/>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10" name="Snip Diagonal Corner Rectangle 9"/>
          <p:cNvSpPr/>
          <p:nvPr/>
        </p:nvSpPr>
        <p:spPr>
          <a:xfrm flipV="1">
            <a:off x="228600" y="228597"/>
            <a:ext cx="8686800" cy="1277473"/>
          </a:xfrm>
          <a:prstGeom prst="snip2DiagRect">
            <a:avLst>
              <a:gd name="adj1" fmla="val 0"/>
              <a:gd name="adj2" fmla="val 11674"/>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19418374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8" name="Snip Diagonal Corner Rectangle 7"/>
          <p:cNvSpPr/>
          <p:nvPr/>
        </p:nvSpPr>
        <p:spPr>
          <a:xfrm flipV="1">
            <a:off x="228600" y="228600"/>
            <a:ext cx="8686800" cy="6387352"/>
          </a:xfrm>
          <a:prstGeom prst="snip2DiagRect">
            <a:avLst>
              <a:gd name="adj1" fmla="val 0"/>
              <a:gd name="adj2" fmla="val 2529"/>
            </a:avLst>
          </a:prstGeom>
          <a:solidFill>
            <a:schemeClr val="bg1"/>
          </a:solidFill>
          <a:ln>
            <a:noFill/>
          </a:ln>
          <a:effectLst>
            <a:outerShdw blurRad="50800" dist="635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sz="1800" kern="1200">
              <a:solidFill>
                <a:srgbClr val="FFFFFF"/>
              </a:solidFill>
              <a:latin typeface="Corbel"/>
            </a:endParaRPr>
          </a:p>
        </p:txBody>
      </p:sp>
      <p:sp>
        <p:nvSpPr>
          <p:cNvPr id="2" name="Vertical Title 1"/>
          <p:cNvSpPr>
            <a:spLocks noGrp="1"/>
          </p:cNvSpPr>
          <p:nvPr>
            <p:ph type="title" orient="vert"/>
          </p:nvPr>
        </p:nvSpPr>
        <p:spPr>
          <a:xfrm>
            <a:off x="7467600" y="838201"/>
            <a:ext cx="1219200" cy="51054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779462" y="838201"/>
            <a:ext cx="6307138" cy="51054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1115196-1C6F-4784-83AC-30756D8F10B3}" type="datetimeFigureOut">
              <a:rPr lang="en-US" smtClean="0">
                <a:solidFill>
                  <a:srgbClr val="FFFFFF">
                    <a:lumMod val="65000"/>
                  </a:srgbClr>
                </a:solidFill>
                <a:latin typeface="Corbel"/>
              </a:rPr>
              <a:pPr/>
              <a:t>11/10/2017</a:t>
            </a:fld>
            <a:endParaRPr lang="en-US">
              <a:solidFill>
                <a:srgbClr val="FFFFFF">
                  <a:lumMod val="65000"/>
                </a:srgbClr>
              </a:solidFill>
              <a:latin typeface="Corbel"/>
            </a:endParaRPr>
          </a:p>
        </p:txBody>
      </p:sp>
      <p:sp>
        <p:nvSpPr>
          <p:cNvPr id="5" name="Footer Placeholder 4"/>
          <p:cNvSpPr>
            <a:spLocks noGrp="1"/>
          </p:cNvSpPr>
          <p:nvPr>
            <p:ph type="ftr" sz="quarter" idx="11"/>
          </p:nvPr>
        </p:nvSpPr>
        <p:spPr/>
        <p:txBody>
          <a:bodyPr/>
          <a:lstStyle/>
          <a:p>
            <a:endParaRPr lang="en-US">
              <a:solidFill>
                <a:srgbClr val="FFFFFF">
                  <a:lumMod val="65000"/>
                </a:srgbClr>
              </a:solidFill>
              <a:latin typeface="Corbel"/>
            </a:endParaRPr>
          </a:p>
        </p:txBody>
      </p:sp>
      <p:sp>
        <p:nvSpPr>
          <p:cNvPr id="6" name="Slide Number Placeholder 5"/>
          <p:cNvSpPr>
            <a:spLocks noGrp="1"/>
          </p:cNvSpPr>
          <p:nvPr>
            <p:ph type="sldNum" sz="quarter" idx="12"/>
          </p:nvPr>
        </p:nvSpPr>
        <p:spPr/>
        <p:txBody>
          <a:bodyPr/>
          <a:lstStyle/>
          <a:p>
            <a:fld id="{19371D3E-5A18-49EB-AD2A-429AF165759F}" type="slidenum">
              <a:rPr lang="en-US" smtClean="0">
                <a:solidFill>
                  <a:srgbClr val="FFFFFF">
                    <a:lumMod val="65000"/>
                  </a:srgbClr>
                </a:solidFill>
                <a:latin typeface="Corbel"/>
              </a:rPr>
              <a:pPr/>
              <a:t>‹N›</a:t>
            </a:fld>
            <a:endParaRPr lang="en-US">
              <a:solidFill>
                <a:srgbClr val="FFFFFF">
                  <a:lumMod val="65000"/>
                </a:srgbClr>
              </a:solidFill>
              <a:latin typeface="Corbel"/>
            </a:endParaRPr>
          </a:p>
        </p:txBody>
      </p:sp>
    </p:spTree>
    <p:extLst>
      <p:ext uri="{BB962C8B-B14F-4D97-AF65-F5344CB8AC3E}">
        <p14:creationId xmlns="" xmlns:p14="http://schemas.microsoft.com/office/powerpoint/2010/main" val="4113587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Titolo e testo verticale">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30" name="Shape 30"/>
          <p:cNvSpPr txBox="1">
            <a:spLocks noGrp="1"/>
          </p:cNvSpPr>
          <p:nvPr>
            <p:ph type="body" idx="1"/>
          </p:nvPr>
        </p:nvSpPr>
        <p:spPr>
          <a:xfrm rot="5400000">
            <a:off x="2309017" y="-251619"/>
            <a:ext cx="4525960" cy="8229600"/>
          </a:xfrm>
          <a:prstGeom prst="rect">
            <a:avLst/>
          </a:prstGeom>
          <a:noFill/>
          <a:ln>
            <a:noFill/>
          </a:ln>
        </p:spPr>
        <p:txBody>
          <a:bodyPr lIns="91425" tIns="91425" rIns="91425" bIns="91425" anchor="t" anchorCtr="0"/>
          <a:lstStyle>
            <a:lvl1pPr marL="342900" indent="-50800" algn="l" rtl="0">
              <a:spcBef>
                <a:spcPts val="640"/>
              </a:spcBef>
              <a:spcAft>
                <a:spcPts val="0"/>
              </a:spcAft>
              <a:buClr>
                <a:schemeClr val="dk1"/>
              </a:buClr>
              <a:buFont typeface="Arial"/>
              <a:buChar char="•"/>
              <a:defRPr/>
            </a:lvl1pPr>
            <a:lvl2pPr marL="742950" indent="-19050" algn="l" rtl="0">
              <a:spcBef>
                <a:spcPts val="560"/>
              </a:spcBef>
              <a:spcAft>
                <a:spcPts val="0"/>
              </a:spcAft>
              <a:buClr>
                <a:schemeClr val="dk1"/>
              </a:buClr>
              <a:buFont typeface="Arial"/>
              <a:buChar char="–"/>
              <a:defRPr/>
            </a:lvl2pPr>
            <a:lvl3pPr marL="1143000" indent="12700" algn="l" rtl="0">
              <a:spcBef>
                <a:spcPts val="480"/>
              </a:spcBef>
              <a:spcAft>
                <a:spcPts val="0"/>
              </a:spcAft>
              <a:buClr>
                <a:schemeClr val="dk1"/>
              </a:buClr>
              <a:buFont typeface="Arial"/>
              <a:buChar char="•"/>
              <a:defRPr/>
            </a:lvl3pPr>
            <a:lvl4pPr marL="1600200" indent="-12700" algn="l" rtl="0">
              <a:spcBef>
                <a:spcPts val="400"/>
              </a:spcBef>
              <a:spcAft>
                <a:spcPts val="0"/>
              </a:spcAft>
              <a:buClr>
                <a:schemeClr val="dk1"/>
              </a:buClr>
              <a:buFont typeface="Arial"/>
              <a:buChar char="–"/>
              <a:defRPr/>
            </a:lvl4pPr>
            <a:lvl5pPr marL="2057400" indent="-12700" algn="l" rtl="0">
              <a:spcBef>
                <a:spcPts val="400"/>
              </a:spcBef>
              <a:spcAft>
                <a:spcPts val="0"/>
              </a:spcAft>
              <a:buClr>
                <a:schemeClr val="dk1"/>
              </a:buClr>
              <a:buFont typeface="Arial"/>
              <a:buChar char="»"/>
              <a:defRPr/>
            </a:lvl5pPr>
            <a:lvl6pPr marL="2514600" indent="-12700" algn="l" rtl="0">
              <a:spcBef>
                <a:spcPts val="400"/>
              </a:spcBef>
              <a:buClr>
                <a:schemeClr val="dk1"/>
              </a:buClr>
              <a:buFont typeface="Arial"/>
              <a:buChar char="•"/>
              <a:defRPr/>
            </a:lvl6pPr>
            <a:lvl7pPr marL="2971800" indent="-12700" algn="l" rtl="0">
              <a:spcBef>
                <a:spcPts val="400"/>
              </a:spcBef>
              <a:buClr>
                <a:schemeClr val="dk1"/>
              </a:buClr>
              <a:buFont typeface="Arial"/>
              <a:buChar char="•"/>
              <a:defRPr/>
            </a:lvl7pPr>
            <a:lvl8pPr marL="3429000" indent="-12700" algn="l" rtl="0">
              <a:spcBef>
                <a:spcPts val="400"/>
              </a:spcBef>
              <a:buClr>
                <a:schemeClr val="dk1"/>
              </a:buClr>
              <a:buFont typeface="Arial"/>
              <a:buChar char="•"/>
              <a:defRPr/>
            </a:lvl8pPr>
            <a:lvl9pPr marL="3886200" indent="-12700" algn="l" rtl="0">
              <a:spcBef>
                <a:spcPts val="400"/>
              </a:spcBef>
              <a:buClr>
                <a:schemeClr val="dk1"/>
              </a:buClr>
              <a:buFont typeface="Arial"/>
              <a:buChar char="•"/>
              <a:defRPr/>
            </a:lvl9pPr>
          </a:lstStyle>
          <a:p>
            <a:endParaRPr/>
          </a:p>
        </p:txBody>
      </p:sp>
      <p:sp>
        <p:nvSpPr>
          <p:cNvPr id="31" name="Shape 31"/>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32" name="Shape 32"/>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33" name="Shape 33"/>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Immagine con didascalia">
    <p:spTree>
      <p:nvGrpSpPr>
        <p:cNvPr id="1" name="Shape 34"/>
        <p:cNvGrpSpPr/>
        <p:nvPr/>
      </p:nvGrpSpPr>
      <p:grpSpPr>
        <a:xfrm>
          <a:off x="0" y="0"/>
          <a:ext cx="0" cy="0"/>
          <a:chOff x="0" y="0"/>
          <a:chExt cx="0" cy="0"/>
        </a:xfrm>
      </p:grpSpPr>
      <p:sp>
        <p:nvSpPr>
          <p:cNvPr id="35" name="Shape 35"/>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36" name="Shape 36"/>
          <p:cNvSpPr>
            <a:spLocks noGrp="1"/>
          </p:cNvSpPr>
          <p:nvPr>
            <p:ph type="pic" idx="2"/>
          </p:nvPr>
        </p:nvSpPr>
        <p:spPr>
          <a:xfrm>
            <a:off x="1792288" y="612775"/>
            <a:ext cx="5486399" cy="4114800"/>
          </a:xfrm>
          <a:prstGeom prst="rect">
            <a:avLst/>
          </a:prstGeom>
          <a:noFill/>
          <a:ln>
            <a:noFill/>
          </a:ln>
        </p:spPr>
      </p:sp>
      <p:sp>
        <p:nvSpPr>
          <p:cNvPr id="37" name="Shape 37"/>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38" name="Shape 38"/>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39" name="Shape 39"/>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0" name="Shape 40"/>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uto con didascalia">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3" name="Shape 4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44" name="Shape 4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45" name="Shape 45"/>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46" name="Shape 46"/>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47" name="Shape 47"/>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Vuota">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50" name="Shape 50"/>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1" name="Shape 51"/>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Solo titolo">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54" name="Shape 54"/>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55" name="Shape 55"/>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56" name="Shape 56"/>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nfronto">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59" name="Shape 59"/>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0" name="Shape 60"/>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1" name="Shape 61"/>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spcBef>
                <a:spcPts val="0"/>
              </a:spcBef>
              <a:buFont typeface="Calibri"/>
              <a:buNone/>
              <a:defRPr/>
            </a:lvl1pPr>
            <a:lvl2pPr marL="457200" indent="0" rtl="0">
              <a:spcBef>
                <a:spcPts val="0"/>
              </a:spcBef>
              <a:buFont typeface="Calibri"/>
              <a:buNone/>
              <a:defRPr/>
            </a:lvl2pPr>
            <a:lvl3pPr marL="914400" indent="0" rtl="0">
              <a:spcBef>
                <a:spcPts val="0"/>
              </a:spcBef>
              <a:buFont typeface="Calibri"/>
              <a:buNone/>
              <a:defRPr/>
            </a:lvl3pPr>
            <a:lvl4pPr marL="1371600" indent="0" rtl="0">
              <a:spcBef>
                <a:spcPts val="0"/>
              </a:spcBef>
              <a:buFont typeface="Calibri"/>
              <a:buNone/>
              <a:defRPr/>
            </a:lvl4pPr>
            <a:lvl5pPr marL="1828800" indent="0" rtl="0">
              <a:spcBef>
                <a:spcPts val="0"/>
              </a:spcBef>
              <a:buFont typeface="Calibri"/>
              <a:buNone/>
              <a:defRPr/>
            </a:lvl5pPr>
            <a:lvl6pPr marL="2286000" indent="0" rtl="0">
              <a:spcBef>
                <a:spcPts val="0"/>
              </a:spcBef>
              <a:buFont typeface="Calibri"/>
              <a:buNone/>
              <a:defRPr/>
            </a:lvl6pPr>
            <a:lvl7pPr marL="2743200" indent="0" rtl="0">
              <a:spcBef>
                <a:spcPts val="0"/>
              </a:spcBef>
              <a:buFont typeface="Calibri"/>
              <a:buNone/>
              <a:defRPr/>
            </a:lvl7pPr>
            <a:lvl8pPr marL="3200400" indent="0" rtl="0">
              <a:spcBef>
                <a:spcPts val="0"/>
              </a:spcBef>
              <a:buFont typeface="Calibri"/>
              <a:buNone/>
              <a:defRPr/>
            </a:lvl8pPr>
            <a:lvl9pPr marL="3657600" indent="0" rtl="0">
              <a:spcBef>
                <a:spcPts val="0"/>
              </a:spcBef>
              <a:buFont typeface="Calibri"/>
              <a:buNone/>
              <a:defRPr/>
            </a:lvl9pPr>
          </a:lstStyle>
          <a:p>
            <a:endParaRPr/>
          </a:p>
        </p:txBody>
      </p:sp>
      <p:sp>
        <p:nvSpPr>
          <p:cNvPr id="62" name="Shape 62"/>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3" name="Shape 63"/>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64" name="Shape 64"/>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65" name="Shape 65"/>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Due contenuti">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marL="457200" algn="ctr" rtl="0">
              <a:spcBef>
                <a:spcPts val="0"/>
              </a:spcBef>
              <a:spcAft>
                <a:spcPts val="0"/>
              </a:spcAft>
              <a:defRPr/>
            </a:lvl6pPr>
            <a:lvl7pPr marL="914400" algn="ctr" rtl="0">
              <a:spcBef>
                <a:spcPts val="0"/>
              </a:spcBef>
              <a:spcAft>
                <a:spcPts val="0"/>
              </a:spcAft>
              <a:defRPr/>
            </a:lvl7pPr>
            <a:lvl8pPr marL="1371600" algn="ctr" rtl="0">
              <a:spcBef>
                <a:spcPts val="0"/>
              </a:spcBef>
              <a:spcAft>
                <a:spcPts val="0"/>
              </a:spcAft>
              <a:defRPr/>
            </a:lvl8pPr>
            <a:lvl9pPr marL="1828800" algn="ctr" rtl="0">
              <a:spcBef>
                <a:spcPts val="0"/>
              </a:spcBef>
              <a:spcAft>
                <a:spcPts val="0"/>
              </a:spcAft>
              <a:defRPr/>
            </a:lvl9pPr>
          </a:lstStyle>
          <a:p>
            <a:endParaRPr/>
          </a:p>
        </p:txBody>
      </p:sp>
      <p:sp>
        <p:nvSpPr>
          <p:cNvPr id="68" name="Shape 68"/>
          <p:cNvSpPr txBox="1">
            <a:spLocks noGrp="1"/>
          </p:cNvSpPr>
          <p:nvPr>
            <p:ph type="body" idx="1"/>
          </p:nvPr>
        </p:nvSpPr>
        <p:spPr>
          <a:xfrm>
            <a:off x="457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69" name="Shape 69"/>
          <p:cNvSpPr txBox="1">
            <a:spLocks noGrp="1"/>
          </p:cNvSpPr>
          <p:nvPr>
            <p:ph type="body" idx="2"/>
          </p:nvPr>
        </p:nvSpPr>
        <p:spPr>
          <a:xfrm>
            <a:off x="4648200" y="1600200"/>
            <a:ext cx="4038598" cy="4525963"/>
          </a:xfrm>
          <a:prstGeom prst="rect">
            <a:avLst/>
          </a:prstGeom>
          <a:noFill/>
          <a:ln>
            <a:noFill/>
          </a:ln>
        </p:spPr>
        <p:txBody>
          <a:bodyPr lIns="91425" tIns="91425" rIns="91425" b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a:endParaRPr/>
          </a:p>
        </p:txBody>
      </p:sp>
      <p:sp>
        <p:nvSpPr>
          <p:cNvPr id="70" name="Shape 70"/>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0" marR="0" indent="0" algn="l" rtl="0">
              <a:lnSpc>
                <a:spcPct val="100000"/>
              </a:lnSpc>
              <a:spcBef>
                <a:spcPts val="0"/>
              </a:spcBef>
              <a:spcAft>
                <a:spcPts val="0"/>
              </a:spcAft>
              <a:buClr>
                <a:srgbClr val="000000"/>
              </a:buClr>
              <a:buFont typeface="Arial"/>
              <a:buNone/>
              <a:defRPr/>
            </a:lvl2pPr>
            <a:lvl3pPr marL="0" marR="0" indent="0" algn="l" rtl="0">
              <a:lnSpc>
                <a:spcPct val="100000"/>
              </a:lnSpc>
              <a:spcBef>
                <a:spcPts val="0"/>
              </a:spcBef>
              <a:spcAft>
                <a:spcPts val="0"/>
              </a:spcAft>
              <a:buClr>
                <a:srgbClr val="000000"/>
              </a:buClr>
              <a:buFont typeface="Arial"/>
              <a:buNone/>
              <a:defRPr/>
            </a:lvl3pPr>
            <a:lvl4pPr marL="0" marR="0" indent="0" algn="l" rtl="0">
              <a:lnSpc>
                <a:spcPct val="100000"/>
              </a:lnSpc>
              <a:spcBef>
                <a:spcPts val="0"/>
              </a:spcBef>
              <a:spcAft>
                <a:spcPts val="0"/>
              </a:spcAft>
              <a:buClr>
                <a:srgbClr val="000000"/>
              </a:buClr>
              <a:buFont typeface="Arial"/>
              <a:buNone/>
              <a:defRPr/>
            </a:lvl4pPr>
            <a:lvl5pPr marL="0" marR="0" indent="0" algn="l" rtl="0">
              <a:lnSpc>
                <a:spcPct val="100000"/>
              </a:lnSpc>
              <a:spcBef>
                <a:spcPts val="0"/>
              </a:spcBef>
              <a:spcAft>
                <a:spcPts val="0"/>
              </a:spcAft>
              <a:buClr>
                <a:srgbClr val="000000"/>
              </a:buClr>
              <a:buFont typeface="Arial"/>
              <a:buNone/>
              <a:defRPr/>
            </a:lvl5pPr>
            <a:lvl6pPr marL="0" marR="0" indent="0" algn="l" rtl="0">
              <a:lnSpc>
                <a:spcPct val="100000"/>
              </a:lnSpc>
              <a:spcBef>
                <a:spcPts val="0"/>
              </a:spcBef>
              <a:spcAft>
                <a:spcPts val="0"/>
              </a:spcAft>
              <a:buClr>
                <a:srgbClr val="000000"/>
              </a:buClr>
              <a:buFont typeface="Arial"/>
              <a:buNone/>
              <a:defRPr/>
            </a:lvl6pPr>
            <a:lvl7pPr marL="0" marR="0" indent="0" algn="l" rtl="0">
              <a:lnSpc>
                <a:spcPct val="100000"/>
              </a:lnSpc>
              <a:spcBef>
                <a:spcPts val="0"/>
              </a:spcBef>
              <a:spcAft>
                <a:spcPts val="0"/>
              </a:spcAft>
              <a:buClr>
                <a:srgbClr val="000000"/>
              </a:buClr>
              <a:buFont typeface="Arial"/>
              <a:buNone/>
              <a:defRPr/>
            </a:lvl7pPr>
            <a:lvl8pPr marL="0" marR="0" indent="0" algn="l" rtl="0">
              <a:lnSpc>
                <a:spcPct val="100000"/>
              </a:lnSpc>
              <a:spcBef>
                <a:spcPts val="0"/>
              </a:spcBef>
              <a:spcAft>
                <a:spcPts val="0"/>
              </a:spcAft>
              <a:buClr>
                <a:srgbClr val="000000"/>
              </a:buClr>
              <a:buFont typeface="Arial"/>
              <a:buNone/>
              <a:defRPr/>
            </a:lvl8pPr>
            <a:lvl9pPr marL="0" marR="0" indent="0" algn="l" rtl="0">
              <a:lnSpc>
                <a:spcPct val="100000"/>
              </a:lnSpc>
              <a:spcBef>
                <a:spcPts val="0"/>
              </a:spcBef>
              <a:spcAft>
                <a:spcPts val="0"/>
              </a:spcAft>
              <a:buClr>
                <a:srgbClr val="000000"/>
              </a:buClr>
              <a:buFont typeface="Arial"/>
              <a:buNone/>
              <a:defRPr/>
            </a:lvl9pPr>
          </a:lstStyle>
          <a:p>
            <a:endParaRPr/>
          </a:p>
        </p:txBody>
      </p:sp>
      <p:sp>
        <p:nvSpPr>
          <p:cNvPr id="71" name="Shape 71"/>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72" name="Shape 72"/>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theme" Target="../theme/theme2.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marL="0" marR="0" indent="0" algn="ctr" rtl="0">
              <a:lnSpc>
                <a:spcPct val="100000"/>
              </a:lnSpc>
              <a:spcBef>
                <a:spcPts val="0"/>
              </a:spcBef>
              <a:spcAft>
                <a:spcPts val="0"/>
              </a:spcAft>
              <a:buClr>
                <a:srgbClr val="000000"/>
              </a:buClr>
              <a:buFont typeface="Arial"/>
              <a:buNone/>
              <a:defRPr/>
            </a:lvl1pPr>
            <a:lvl2pPr marL="0" marR="0" indent="0" algn="ctr" rtl="0">
              <a:lnSpc>
                <a:spcPct val="100000"/>
              </a:lnSpc>
              <a:spcBef>
                <a:spcPts val="0"/>
              </a:spcBef>
              <a:spcAft>
                <a:spcPts val="0"/>
              </a:spcAft>
              <a:buClr>
                <a:srgbClr val="000000"/>
              </a:buClr>
              <a:buFont typeface="Arial"/>
              <a:buNone/>
              <a:defRPr/>
            </a:lvl2pPr>
            <a:lvl3pPr marL="0" marR="0" indent="0" algn="ctr" rtl="0">
              <a:spcBef>
                <a:spcPts val="0"/>
              </a:spcBef>
              <a:spcAft>
                <a:spcPts val="0"/>
              </a:spcAft>
              <a:defRPr/>
            </a:lvl3pPr>
            <a:lvl4pPr marL="0" marR="0" indent="0" algn="ctr" rtl="0">
              <a:spcBef>
                <a:spcPts val="0"/>
              </a:spcBef>
              <a:spcAft>
                <a:spcPts val="0"/>
              </a:spcAft>
              <a:defRPr/>
            </a:lvl4pPr>
            <a:lvl5pPr marL="0" marR="0" indent="0" algn="ctr" rtl="0">
              <a:spcBef>
                <a:spcPts val="0"/>
              </a:spcBef>
              <a:spcAft>
                <a:spcPts val="0"/>
              </a:spcAft>
              <a:defRPr/>
            </a:lvl5pPr>
            <a:lvl6pPr marL="457200" marR="0" indent="0" algn="ctr" rtl="0">
              <a:spcBef>
                <a:spcPts val="0"/>
              </a:spcBef>
              <a:spcAft>
                <a:spcPts val="0"/>
              </a:spcAft>
              <a:defRPr/>
            </a:lvl6pPr>
            <a:lvl7pPr marL="914400" marR="0" indent="0" algn="ctr" rtl="0">
              <a:spcBef>
                <a:spcPts val="0"/>
              </a:spcBef>
              <a:spcAft>
                <a:spcPts val="0"/>
              </a:spcAft>
              <a:defRPr/>
            </a:lvl7pPr>
            <a:lvl8pPr marL="1371600" marR="0" indent="0" algn="ctr" rtl="0">
              <a:spcBef>
                <a:spcPts val="0"/>
              </a:spcBef>
              <a:spcAft>
                <a:spcPts val="0"/>
              </a:spcAft>
              <a:defRPr/>
            </a:lvl8pPr>
            <a:lvl9pPr marL="1828800" marR="0" indent="0" algn="ctr" rtl="0">
              <a:spcBef>
                <a:spcPts val="0"/>
              </a:spcBef>
              <a:spcAft>
                <a:spcPts val="0"/>
              </a:spcAft>
              <a:defRPr/>
            </a:lvl9pPr>
          </a:lstStyle>
          <a:p>
            <a:endParaRPr/>
          </a:p>
        </p:txBody>
      </p:sp>
      <p:sp>
        <p:nvSpPr>
          <p:cNvPr id="6" name="Shape 6"/>
          <p:cNvSpPr txBox="1">
            <a:spLocks noGrp="1"/>
          </p:cNvSpPr>
          <p:nvPr>
            <p:ph type="body" idx="1"/>
          </p:nvPr>
        </p:nvSpPr>
        <p:spPr>
          <a:xfrm>
            <a:off x="457200" y="1600200"/>
            <a:ext cx="8229600" cy="4525960"/>
          </a:xfrm>
          <a:prstGeom prst="rect">
            <a:avLst/>
          </a:prstGeom>
          <a:noFill/>
          <a:ln>
            <a:noFill/>
          </a:ln>
        </p:spPr>
        <p:txBody>
          <a:bodyPr lIns="91425" tIns="91425" rIns="91425" bIns="91425" anchor="t" anchorCtr="0"/>
          <a:lstStyle>
            <a:lvl1pPr marL="342900" marR="0" indent="-50800" algn="l" rtl="0">
              <a:lnSpc>
                <a:spcPct val="100000"/>
              </a:lnSpc>
              <a:spcBef>
                <a:spcPts val="640"/>
              </a:spcBef>
              <a:spcAft>
                <a:spcPts val="0"/>
              </a:spcAft>
              <a:buClr>
                <a:schemeClr val="dk1"/>
              </a:buClr>
              <a:buFont typeface="Arial"/>
              <a:buChar char="•"/>
              <a:defRPr/>
            </a:lvl1pPr>
            <a:lvl2pPr marL="742950" marR="0" indent="-19050" algn="l" rtl="0">
              <a:lnSpc>
                <a:spcPct val="100000"/>
              </a:lnSpc>
              <a:spcBef>
                <a:spcPts val="560"/>
              </a:spcBef>
              <a:spcAft>
                <a:spcPts val="0"/>
              </a:spcAft>
              <a:buClr>
                <a:schemeClr val="dk1"/>
              </a:buClr>
              <a:buFont typeface="Arial"/>
              <a:buChar char="–"/>
              <a:defRPr/>
            </a:lvl2pPr>
            <a:lvl3pPr marL="1143000" marR="0" indent="12700" algn="l" rtl="0">
              <a:lnSpc>
                <a:spcPct val="100000"/>
              </a:lnSpc>
              <a:spcBef>
                <a:spcPts val="480"/>
              </a:spcBef>
              <a:spcAft>
                <a:spcPts val="0"/>
              </a:spcAft>
              <a:buClr>
                <a:schemeClr val="dk1"/>
              </a:buClr>
              <a:buFont typeface="Arial"/>
              <a:buChar char="•"/>
              <a:defRPr/>
            </a:lvl3pPr>
            <a:lvl4pPr marL="1600200" marR="0" indent="-12700" algn="l" rtl="0">
              <a:lnSpc>
                <a:spcPct val="100000"/>
              </a:lnSpc>
              <a:spcBef>
                <a:spcPts val="400"/>
              </a:spcBef>
              <a:spcAft>
                <a:spcPts val="0"/>
              </a:spcAft>
              <a:buClr>
                <a:schemeClr val="dk1"/>
              </a:buClr>
              <a:buFont typeface="Arial"/>
              <a:buChar char="–"/>
              <a:defRPr/>
            </a:lvl4pPr>
            <a:lvl5pPr marL="2057400" marR="0" indent="-12700" algn="l" rtl="0">
              <a:lnSpc>
                <a:spcPct val="100000"/>
              </a:lnSpc>
              <a:spcBef>
                <a:spcPts val="400"/>
              </a:spcBef>
              <a:spcAft>
                <a:spcPts val="0"/>
              </a:spcAft>
              <a:buClr>
                <a:schemeClr val="dk1"/>
              </a:buClr>
              <a:buFont typeface="Arial"/>
              <a:buChar char="»"/>
              <a:defRPr/>
            </a:lvl5pPr>
            <a:lvl6pPr marL="2514600" marR="0" indent="-12700" algn="l" rtl="0">
              <a:lnSpc>
                <a:spcPct val="100000"/>
              </a:lnSpc>
              <a:spcBef>
                <a:spcPts val="400"/>
              </a:spcBef>
              <a:spcAft>
                <a:spcPts val="0"/>
              </a:spcAft>
              <a:buClr>
                <a:schemeClr val="dk1"/>
              </a:buClr>
              <a:buFont typeface="Arial"/>
              <a:buChar char="•"/>
              <a:defRPr/>
            </a:lvl6pPr>
            <a:lvl7pPr marL="2971800" marR="0" indent="-12700" algn="l" rtl="0">
              <a:lnSpc>
                <a:spcPct val="100000"/>
              </a:lnSpc>
              <a:spcBef>
                <a:spcPts val="400"/>
              </a:spcBef>
              <a:spcAft>
                <a:spcPts val="0"/>
              </a:spcAft>
              <a:buClr>
                <a:schemeClr val="dk1"/>
              </a:buClr>
              <a:buFont typeface="Arial"/>
              <a:buChar char="•"/>
              <a:defRPr/>
            </a:lvl7pPr>
            <a:lvl8pPr marL="3429000" marR="0" indent="-12700" algn="l" rtl="0">
              <a:lnSpc>
                <a:spcPct val="100000"/>
              </a:lnSpc>
              <a:spcBef>
                <a:spcPts val="400"/>
              </a:spcBef>
              <a:spcAft>
                <a:spcPts val="0"/>
              </a:spcAft>
              <a:buClr>
                <a:schemeClr val="dk1"/>
              </a:buClr>
              <a:buFont typeface="Arial"/>
              <a:buChar char="•"/>
              <a:defRPr/>
            </a:lvl8pPr>
            <a:lvl9pPr marL="3886200" marR="0" indent="-12700" algn="l" rtl="0">
              <a:lnSpc>
                <a:spcPct val="100000"/>
              </a:lnSpc>
              <a:spcBef>
                <a:spcPts val="400"/>
              </a:spcBef>
              <a:spcAft>
                <a:spcPts val="0"/>
              </a:spcAft>
              <a:buClr>
                <a:schemeClr val="dk1"/>
              </a:buClr>
              <a:buFont typeface="Arial"/>
              <a:buChar char="•"/>
              <a:defRPr/>
            </a:lvl9pPr>
          </a:lstStyle>
          <a:p>
            <a:endParaRPr/>
          </a:p>
        </p:txBody>
      </p:sp>
      <p:sp>
        <p:nvSpPr>
          <p:cNvPr id="7" name="Shape 7"/>
          <p:cNvSpPr txBox="1">
            <a:spLocks noGrp="1"/>
          </p:cNvSpPr>
          <p:nvPr>
            <p:ph type="dt" idx="10"/>
          </p:nvPr>
        </p:nvSpPr>
        <p:spPr>
          <a:xfrm>
            <a:off x="457200" y="6356350"/>
            <a:ext cx="2133598"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8" name="Shape 8"/>
          <p:cNvSpPr txBox="1">
            <a:spLocks noGrp="1"/>
          </p:cNvSpPr>
          <p:nvPr>
            <p:ph type="ftr" idx="11"/>
          </p:nvPr>
        </p:nvSpPr>
        <p:spPr>
          <a:xfrm>
            <a:off x="3124200" y="6356350"/>
            <a:ext cx="2895600" cy="365125"/>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rgbClr val="000000"/>
              </a:buClr>
              <a:buFont typeface="Arial"/>
              <a:buNone/>
              <a:defRPr/>
            </a:lvl1pPr>
            <a:lvl2pPr marL="457200" marR="0" indent="0" algn="l" rtl="0">
              <a:lnSpc>
                <a:spcPct val="100000"/>
              </a:lnSpc>
              <a:spcBef>
                <a:spcPts val="0"/>
              </a:spcBef>
              <a:spcAft>
                <a:spcPts val="0"/>
              </a:spcAft>
              <a:buClr>
                <a:srgbClr val="000000"/>
              </a:buClr>
              <a:buFont typeface="Arial"/>
              <a:buNone/>
              <a:defRPr/>
            </a:lvl2pPr>
            <a:lvl3pPr marL="914400" marR="0" indent="0" algn="l" rtl="0">
              <a:lnSpc>
                <a:spcPct val="100000"/>
              </a:lnSpc>
              <a:spcBef>
                <a:spcPts val="0"/>
              </a:spcBef>
              <a:spcAft>
                <a:spcPts val="0"/>
              </a:spcAft>
              <a:buClr>
                <a:srgbClr val="000000"/>
              </a:buClr>
              <a:buFont typeface="Arial"/>
              <a:buNone/>
              <a:defRPr/>
            </a:lvl3pPr>
            <a:lvl4pPr marL="1371600" marR="0" indent="0" algn="l" rtl="0">
              <a:lnSpc>
                <a:spcPct val="100000"/>
              </a:lnSpc>
              <a:spcBef>
                <a:spcPts val="0"/>
              </a:spcBef>
              <a:spcAft>
                <a:spcPts val="0"/>
              </a:spcAft>
              <a:buClr>
                <a:srgbClr val="000000"/>
              </a:buClr>
              <a:buFont typeface="Arial"/>
              <a:buNone/>
              <a:defRPr/>
            </a:lvl4pPr>
            <a:lvl5pPr marL="1828800" marR="0" indent="0" algn="l" rtl="0">
              <a:lnSpc>
                <a:spcPct val="100000"/>
              </a:lnSpc>
              <a:spcBef>
                <a:spcPts val="0"/>
              </a:spcBef>
              <a:spcAft>
                <a:spcPts val="0"/>
              </a:spcAft>
              <a:buClr>
                <a:srgbClr val="000000"/>
              </a:buClr>
              <a:buFont typeface="Arial"/>
              <a:buNone/>
              <a:defRPr/>
            </a:lvl5pPr>
            <a:lvl6pPr marL="2286000" marR="0" indent="0" algn="l" rtl="0">
              <a:lnSpc>
                <a:spcPct val="100000"/>
              </a:lnSpc>
              <a:spcBef>
                <a:spcPts val="0"/>
              </a:spcBef>
              <a:spcAft>
                <a:spcPts val="0"/>
              </a:spcAft>
              <a:buClr>
                <a:srgbClr val="000000"/>
              </a:buClr>
              <a:buFont typeface="Arial"/>
              <a:buNone/>
              <a:defRPr/>
            </a:lvl6pPr>
            <a:lvl7pPr marL="2743200" marR="0" indent="0" algn="l" rtl="0">
              <a:lnSpc>
                <a:spcPct val="100000"/>
              </a:lnSpc>
              <a:spcBef>
                <a:spcPts val="0"/>
              </a:spcBef>
              <a:spcAft>
                <a:spcPts val="0"/>
              </a:spcAft>
              <a:buClr>
                <a:srgbClr val="000000"/>
              </a:buClr>
              <a:buFont typeface="Arial"/>
              <a:buNone/>
              <a:defRPr/>
            </a:lvl7pPr>
            <a:lvl8pPr marL="3200400" marR="0" indent="0" algn="l" rtl="0">
              <a:lnSpc>
                <a:spcPct val="100000"/>
              </a:lnSpc>
              <a:spcBef>
                <a:spcPts val="0"/>
              </a:spcBef>
              <a:spcAft>
                <a:spcPts val="0"/>
              </a:spcAft>
              <a:buClr>
                <a:srgbClr val="000000"/>
              </a:buClr>
              <a:buFont typeface="Arial"/>
              <a:buNone/>
              <a:defRPr/>
            </a:lvl8pPr>
            <a:lvl9pPr marL="3657600" marR="0" indent="0" algn="l" rtl="0">
              <a:lnSpc>
                <a:spcPct val="100000"/>
              </a:lnSpc>
              <a:spcBef>
                <a:spcPts val="0"/>
              </a:spcBef>
              <a:spcAft>
                <a:spcPts val="0"/>
              </a:spcAft>
              <a:buClr>
                <a:srgbClr val="000000"/>
              </a:buClr>
              <a:buFont typeface="Arial"/>
              <a:buNone/>
              <a:defRPr/>
            </a:lvl9pPr>
          </a:lstStyle>
          <a:p>
            <a:endParaRPr/>
          </a:p>
        </p:txBody>
      </p:sp>
      <p:sp>
        <p:nvSpPr>
          <p:cNvPr id="9" name="Shape 9"/>
          <p:cNvSpPr txBox="1">
            <a:spLocks noGrp="1"/>
          </p:cNvSpPr>
          <p:nvPr>
            <p:ph type="sldNum" idx="12"/>
          </p:nvPr>
        </p:nvSpPr>
        <p:spPr>
          <a:xfrm>
            <a:off x="6553200" y="6356350"/>
            <a:ext cx="2133598" cy="365125"/>
          </a:xfrm>
          <a:prstGeom prst="rect">
            <a:avLst/>
          </a:prstGeom>
          <a:noFill/>
          <a:ln>
            <a:noFill/>
          </a:ln>
        </p:spPr>
        <p:txBody>
          <a:bodyPr lIns="91425" tIns="45700" rIns="91425" bIns="45700" anchor="ctr" anchorCtr="0">
            <a:noAutofit/>
          </a:bodyPr>
          <a:lstStyle>
            <a:lvl1pPr marL="0" marR="0" indent="0" algn="r" rtl="0">
              <a:lnSpc>
                <a:spcPct val="100000"/>
              </a:lnSpc>
              <a:spcBef>
                <a:spcPts val="0"/>
              </a:spcBef>
              <a:spcAft>
                <a:spcPts val="0"/>
              </a:spcAft>
              <a:buNone/>
              <a:defRPr sz="1200" b="0" i="0" u="none" strike="noStrike" cap="none" baseline="0">
                <a:solidFill>
                  <a:srgbClr val="898989"/>
                </a:solidFill>
                <a:latin typeface="Calibri"/>
                <a:ea typeface="Calibri"/>
                <a:cs typeface="Calibri"/>
                <a:sym typeface="Calibri"/>
              </a:defRPr>
            </a:lvl1pPr>
          </a:lstStyle>
          <a:p>
            <a:pPr marL="0" lvl="0" indent="0">
              <a:spcBef>
                <a:spcPts val="0"/>
              </a:spcBef>
              <a:buClr>
                <a:srgbClr val="898989"/>
              </a:buClr>
              <a:buSzPct val="25000"/>
              <a:buFont typeface="Calibri"/>
              <a:buNone/>
            </a:pPr>
            <a:fld id="{00000000-1234-1234-1234-123412341234}" type="slidenum">
              <a:rPr lang="en-US"/>
              <a:pPr marL="0" lvl="0" indent="0">
                <a:spcBef>
                  <a:spcPts val="0"/>
                </a:spcBef>
                <a:buClr>
                  <a:srgbClr val="898989"/>
                </a:buClr>
                <a:buSzPct val="25000"/>
                <a:buFont typeface="Calibri"/>
                <a:buNone/>
              </a:pPr>
              <a:t>‹N›</a:t>
            </a:fld>
            <a:endParaRPr lang="en-US"/>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295833"/>
            <a:ext cx="7583488" cy="1143000"/>
          </a:xfrm>
          <a:prstGeom prst="rect">
            <a:avLst/>
          </a:prstGeom>
        </p:spPr>
        <p:txBody>
          <a:bodyPr vert="horz" lIns="91440" tIns="45720" rIns="91440" bIns="45720"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779463" y="1949824"/>
            <a:ext cx="7583488" cy="400722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28600" y="6243918"/>
            <a:ext cx="2133600"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fld id="{B1115196-1C6F-4784-83AC-30756D8F10B3}" type="datetimeFigureOut">
              <a:rPr lang="en-US" kern="1200" smtClean="0">
                <a:solidFill>
                  <a:srgbClr val="FFFFFF">
                    <a:lumMod val="65000"/>
                  </a:srgbClr>
                </a:solidFill>
                <a:latin typeface="Corbel"/>
                <a:ea typeface="+mn-ea"/>
                <a:cs typeface="+mn-cs"/>
              </a:rPr>
              <a:pPr/>
              <a:t>11/10/2017</a:t>
            </a:fld>
            <a:endParaRPr lang="en-US" kern="1200">
              <a:solidFill>
                <a:srgbClr val="FFFFFF">
                  <a:lumMod val="65000"/>
                </a:srgbClr>
              </a:solidFill>
              <a:latin typeface="Corbel"/>
              <a:ea typeface="+mn-ea"/>
              <a:cs typeface="+mn-cs"/>
            </a:endParaRPr>
          </a:p>
        </p:txBody>
      </p:sp>
      <p:sp>
        <p:nvSpPr>
          <p:cNvPr id="5" name="Footer Placeholder 4"/>
          <p:cNvSpPr>
            <a:spLocks noGrp="1"/>
          </p:cNvSpPr>
          <p:nvPr>
            <p:ph type="ftr" sz="quarter" idx="3"/>
          </p:nvPr>
        </p:nvSpPr>
        <p:spPr>
          <a:xfrm>
            <a:off x="5867400" y="6248400"/>
            <a:ext cx="2895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endParaRPr lang="en-US" kern="1200">
              <a:solidFill>
                <a:srgbClr val="FFFFFF">
                  <a:lumMod val="65000"/>
                </a:srgbClr>
              </a:solidFill>
              <a:latin typeface="Corbel"/>
              <a:ea typeface="+mn-ea"/>
              <a:cs typeface="+mn-cs"/>
            </a:endParaRPr>
          </a:p>
        </p:txBody>
      </p:sp>
      <p:sp>
        <p:nvSpPr>
          <p:cNvPr id="6" name="Slide Number Placeholder 5"/>
          <p:cNvSpPr>
            <a:spLocks noGrp="1"/>
          </p:cNvSpPr>
          <p:nvPr>
            <p:ph type="sldNum" sz="quarter" idx="4"/>
          </p:nvPr>
        </p:nvSpPr>
        <p:spPr>
          <a:xfrm>
            <a:off x="4305300" y="6248400"/>
            <a:ext cx="533400" cy="365125"/>
          </a:xfrm>
          <a:prstGeom prst="rect">
            <a:avLst/>
          </a:prstGeom>
        </p:spPr>
        <p:txBody>
          <a:bodyPr vert="horz" lIns="91440" tIns="45720" rIns="91440" bIns="45720" rtlCol="0" anchor="ctr"/>
          <a:lstStyle>
            <a:lvl1pPr algn="ctr">
              <a:defRPr sz="1100" b="1">
                <a:solidFill>
                  <a:schemeClr val="bg1">
                    <a:lumMod val="65000"/>
                  </a:schemeClr>
                </a:solidFill>
              </a:defRPr>
            </a:lvl1pPr>
          </a:lstStyle>
          <a:p>
            <a:fld id="{19371D3E-5A18-49EB-AD2A-429AF165759F}" type="slidenum">
              <a:rPr lang="en-US" kern="1200" smtClean="0">
                <a:solidFill>
                  <a:srgbClr val="FFFFFF">
                    <a:lumMod val="65000"/>
                  </a:srgbClr>
                </a:solidFill>
                <a:latin typeface="Corbel"/>
                <a:ea typeface="+mn-ea"/>
                <a:cs typeface="+mn-cs"/>
              </a:rPr>
              <a:pPr/>
              <a:t>‹N›</a:t>
            </a:fld>
            <a:endParaRPr lang="en-US" kern="1200">
              <a:solidFill>
                <a:srgbClr val="FFFFFF">
                  <a:lumMod val="65000"/>
                </a:srgbClr>
              </a:solidFill>
              <a:latin typeface="Corbel"/>
              <a:ea typeface="+mn-ea"/>
              <a:cs typeface="+mn-cs"/>
            </a:endParaRPr>
          </a:p>
        </p:txBody>
      </p:sp>
    </p:spTree>
    <p:extLst>
      <p:ext uri="{BB962C8B-B14F-4D97-AF65-F5344CB8AC3E}">
        <p14:creationId xmlns="" xmlns:p14="http://schemas.microsoft.com/office/powerpoint/2010/main" val="166083631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Lst>
  <p:txStyles>
    <p:titleStyle>
      <a:lvl1pPr algn="l" defTabSz="914400" rtl="0" eaLnBrk="1" latinLnBrk="0" hangingPunct="1">
        <a:spcBef>
          <a:spcPct val="0"/>
        </a:spcBef>
        <a:buNone/>
        <a:defRPr sz="3800" kern="1200">
          <a:solidFill>
            <a:schemeClr val="tx1">
              <a:lumMod val="90000"/>
              <a:lumOff val="10000"/>
            </a:schemeClr>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2" pitchFamily="18" charset="2"/>
        <a:buChar char=""/>
        <a:defRPr sz="2200" kern="1200">
          <a:solidFill>
            <a:schemeClr val="tx1">
              <a:lumMod val="90000"/>
              <a:lumOff val="10000"/>
            </a:schemeClr>
          </a:solidFill>
          <a:latin typeface="+mn-lt"/>
          <a:ea typeface="+mn-ea"/>
          <a:cs typeface="+mn-cs"/>
        </a:defRPr>
      </a:lvl1pPr>
      <a:lvl2pPr marL="685800" indent="-336550" algn="l" defTabSz="914400" rtl="0" eaLnBrk="1" latinLnBrk="0" hangingPunct="1">
        <a:spcBef>
          <a:spcPts val="600"/>
        </a:spcBef>
        <a:buClr>
          <a:schemeClr val="accent1"/>
        </a:buClr>
        <a:buSzPct val="90000"/>
        <a:buFont typeface="Wingdings 2" pitchFamily="18" charset="2"/>
        <a:buChar char=""/>
        <a:defRPr sz="2000" kern="1200">
          <a:solidFill>
            <a:schemeClr val="tx1">
              <a:lumMod val="90000"/>
              <a:lumOff val="10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3pPr>
      <a:lvl4pPr marL="1371600" indent="-3365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2" pitchFamily="18" charset="2"/>
        <a:buChar char=""/>
        <a:defRPr sz="1800" kern="1200">
          <a:solidFill>
            <a:schemeClr val="tx1">
              <a:lumMod val="90000"/>
              <a:lumOff val="10000"/>
            </a:schemeClr>
          </a:solidFill>
          <a:latin typeface="+mn-lt"/>
          <a:ea typeface="+mn-ea"/>
          <a:cs typeface="+mn-cs"/>
        </a:defRPr>
      </a:lvl5pPr>
      <a:lvl6pPr marL="20558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7pPr>
      <a:lvl8pPr marL="2743200" indent="-344488" algn="l" defTabSz="914400" rtl="0" eaLnBrk="1" latinLnBrk="0" hangingPunct="1">
        <a:spcBef>
          <a:spcPct val="20000"/>
        </a:spcBef>
        <a:buClr>
          <a:schemeClr val="accent1"/>
        </a:buClr>
        <a:buSzPct val="90000"/>
        <a:buFont typeface="Wingdings 2" pitchFamily="18" charset="2"/>
        <a:buChar char=""/>
        <a:defRPr lang="en-US" sz="1800" kern="1200" dirty="0" smtClean="0">
          <a:solidFill>
            <a:schemeClr val="tx1">
              <a:lumMod val="90000"/>
              <a:lumOff val="10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2" pitchFamily="18" charset="2"/>
        <a:buChar char=""/>
        <a:defRPr lang="en-US" sz="1800" kern="1200" dirty="0">
          <a:solidFill>
            <a:schemeClr val="tx1">
              <a:lumMod val="90000"/>
              <a:lumOff val="10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www.wedebate.org/" TargetMode="Externa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Cosa</a:t>
            </a:r>
            <a:r>
              <a:rPr lang="en-US" dirty="0" smtClean="0"/>
              <a:t> </a:t>
            </a:r>
            <a:r>
              <a:rPr lang="en-US" dirty="0" err="1" smtClean="0"/>
              <a:t>significa</a:t>
            </a:r>
            <a:r>
              <a:rPr lang="en-US" dirty="0" smtClean="0"/>
              <a:t> “Debate” </a:t>
            </a:r>
            <a:endParaRPr lang="en-US" dirty="0"/>
          </a:p>
        </p:txBody>
      </p:sp>
      <p:sp>
        <p:nvSpPr>
          <p:cNvPr id="3" name="Subtitle 2"/>
          <p:cNvSpPr>
            <a:spLocks noGrp="1"/>
          </p:cNvSpPr>
          <p:nvPr>
            <p:ph type="subTitle" idx="1"/>
          </p:nvPr>
        </p:nvSpPr>
        <p:spPr/>
        <p:txBody>
          <a:bodyPr/>
          <a:lstStyle/>
          <a:p>
            <a:pPr marL="68580"/>
            <a:r>
              <a:rPr lang="en-US" dirty="0" err="1" smtClean="0"/>
              <a:t>Vincenza</a:t>
            </a:r>
            <a:r>
              <a:rPr lang="en-US" dirty="0" smtClean="0"/>
              <a:t> </a:t>
            </a:r>
            <a:r>
              <a:rPr lang="en-US" dirty="0" err="1" smtClean="0"/>
              <a:t>Barlocco</a:t>
            </a:r>
            <a:r>
              <a:rPr lang="en-US" dirty="0" smtClean="0"/>
              <a:t>, Diana </a:t>
            </a:r>
            <a:r>
              <a:rPr lang="en-US" dirty="0" err="1" smtClean="0"/>
              <a:t>Collu</a:t>
            </a:r>
            <a:r>
              <a:rPr lang="en-US" dirty="0" smtClean="0"/>
              <a:t> - </a:t>
            </a:r>
            <a:r>
              <a:rPr lang="en-US" dirty="0"/>
              <a:t>Rete We Debate</a:t>
            </a:r>
          </a:p>
          <a:p>
            <a:endParaRPr lang="en-US" dirty="0"/>
          </a:p>
        </p:txBody>
      </p:sp>
    </p:spTree>
    <p:extLst>
      <p:ext uri="{BB962C8B-B14F-4D97-AF65-F5344CB8AC3E}">
        <p14:creationId xmlns="" xmlns:p14="http://schemas.microsoft.com/office/powerpoint/2010/main" val="1702978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214282" y="1428736"/>
            <a:ext cx="8442671" cy="3524068"/>
          </a:xfrm>
          <a:prstGeom prst="rect">
            <a:avLst/>
          </a:prstGeom>
          <a:noFill/>
          <a:ln>
            <a:noFill/>
          </a:ln>
        </p:spPr>
        <p:txBody>
          <a:bodyPr lIns="91425" tIns="45700" rIns="91425" bIns="45700" anchor="t" anchorCtr="0">
            <a:noAutofit/>
          </a:bodyPr>
          <a:lstStyle/>
          <a:p>
            <a:pPr>
              <a:buNone/>
            </a:pPr>
            <a:r>
              <a:rPr lang="it-IT" sz="1800" b="1" dirty="0" smtClean="0"/>
              <a:t>Sono un </a:t>
            </a:r>
            <a:r>
              <a:rPr lang="it-IT" sz="1800" b="1" dirty="0" err="1" smtClean="0"/>
              <a:t>debater</a:t>
            </a:r>
            <a:endParaRPr lang="it-IT" sz="1800" b="1" dirty="0" smtClean="0"/>
          </a:p>
          <a:p>
            <a:pPr marL="292100" indent="0">
              <a:buNone/>
            </a:pPr>
            <a:r>
              <a:rPr lang="en-US" sz="1800" dirty="0" err="1" smtClean="0"/>
              <a:t>Cercherò</a:t>
            </a:r>
            <a:r>
              <a:rPr lang="en-US" sz="1800" dirty="0" smtClean="0"/>
              <a:t> di </a:t>
            </a:r>
            <a:r>
              <a:rPr lang="en-US" sz="1800" dirty="0" err="1" smtClean="0"/>
              <a:t>essere</a:t>
            </a:r>
            <a:r>
              <a:rPr lang="en-US" sz="1800" dirty="0" smtClean="0"/>
              <a:t> </a:t>
            </a:r>
            <a:r>
              <a:rPr lang="en-US" sz="1800" dirty="0" err="1" smtClean="0"/>
              <a:t>degno</a:t>
            </a:r>
            <a:r>
              <a:rPr lang="en-US" sz="1800" dirty="0" smtClean="0"/>
              <a:t> di </a:t>
            </a:r>
            <a:r>
              <a:rPr lang="en-US" sz="1800" dirty="0" err="1" smtClean="0"/>
              <a:t>questo</a:t>
            </a:r>
            <a:r>
              <a:rPr lang="en-US" sz="1800" dirty="0" smtClean="0"/>
              <a:t> </a:t>
            </a:r>
            <a:r>
              <a:rPr lang="en-US" sz="1800" dirty="0" err="1" smtClean="0"/>
              <a:t>ruolo</a:t>
            </a:r>
            <a:r>
              <a:rPr lang="en-US" sz="1800" dirty="0" smtClean="0"/>
              <a:t> </a:t>
            </a:r>
            <a:r>
              <a:rPr lang="en-US" sz="1800" dirty="0" err="1" smtClean="0"/>
              <a:t>osservando</a:t>
            </a:r>
            <a:r>
              <a:rPr lang="en-US" sz="1800" dirty="0" smtClean="0"/>
              <a:t> </a:t>
            </a:r>
            <a:r>
              <a:rPr lang="en-US" sz="1800" dirty="0" err="1" smtClean="0"/>
              <a:t>il</a:t>
            </a:r>
            <a:r>
              <a:rPr lang="en-US" sz="1800" dirty="0" smtClean="0"/>
              <a:t> </a:t>
            </a:r>
            <a:r>
              <a:rPr lang="en-US" sz="1800" dirty="0" err="1" smtClean="0"/>
              <a:t>codice</a:t>
            </a:r>
            <a:r>
              <a:rPr lang="en-US" sz="1800" dirty="0" smtClean="0"/>
              <a:t> del debater</a:t>
            </a:r>
          </a:p>
          <a:p>
            <a:r>
              <a:rPr lang="it-IT" sz="1800" b="1" dirty="0" smtClean="0"/>
              <a:t>Nei miei confronti</a:t>
            </a:r>
          </a:p>
          <a:p>
            <a:r>
              <a:rPr lang="it-IT" sz="1800" dirty="0" smtClean="0"/>
              <a:t> </a:t>
            </a:r>
            <a:r>
              <a:rPr lang="it-IT" sz="1800" dirty="0" smtClean="0">
                <a:solidFill>
                  <a:schemeClr val="tx1"/>
                </a:solidFill>
              </a:rPr>
              <a:t>Farò ricerche sul mio </a:t>
            </a:r>
            <a:r>
              <a:rPr lang="it-IT" sz="1800" dirty="0" err="1" smtClean="0">
                <a:solidFill>
                  <a:schemeClr val="tx1"/>
                </a:solidFill>
              </a:rPr>
              <a:t>topic</a:t>
            </a:r>
            <a:r>
              <a:rPr lang="it-IT" sz="1800" dirty="0" smtClean="0">
                <a:solidFill>
                  <a:schemeClr val="tx1"/>
                </a:solidFill>
              </a:rPr>
              <a:t> e saprò sempre ciò di cui sto parlando </a:t>
            </a:r>
          </a:p>
          <a:p>
            <a:r>
              <a:rPr lang="it-IT" sz="1800" dirty="0" smtClean="0">
                <a:solidFill>
                  <a:schemeClr val="tx1"/>
                </a:solidFill>
              </a:rPr>
              <a:t> </a:t>
            </a:r>
            <a:r>
              <a:rPr lang="it-IT" sz="1800" dirty="0" err="1" smtClean="0">
                <a:solidFill>
                  <a:schemeClr val="tx1"/>
                </a:solidFill>
              </a:rPr>
              <a:t>Rispettero</a:t>
            </a:r>
            <a:r>
              <a:rPr lang="it-IT" sz="1800" dirty="0" smtClean="0">
                <a:solidFill>
                  <a:schemeClr val="tx1"/>
                </a:solidFill>
              </a:rPr>
              <a:t> l’oggetto del mio </a:t>
            </a:r>
            <a:r>
              <a:rPr lang="it-IT" sz="1800" dirty="0" err="1" smtClean="0">
                <a:solidFill>
                  <a:schemeClr val="tx1"/>
                </a:solidFill>
              </a:rPr>
              <a:t>debate</a:t>
            </a:r>
            <a:r>
              <a:rPr lang="it-IT" sz="1800" dirty="0" smtClean="0">
                <a:solidFill>
                  <a:schemeClr val="tx1"/>
                </a:solidFill>
              </a:rPr>
              <a:t> </a:t>
            </a:r>
          </a:p>
          <a:p>
            <a:r>
              <a:rPr lang="it-IT" sz="1800" dirty="0" smtClean="0">
                <a:solidFill>
                  <a:schemeClr val="tx1"/>
                </a:solidFill>
              </a:rPr>
              <a:t> Sceglierò la strada della persuasione e non della coercizione e violenza  </a:t>
            </a:r>
          </a:p>
          <a:p>
            <a:r>
              <a:rPr lang="it-IT" sz="1800" dirty="0" smtClean="0">
                <a:solidFill>
                  <a:schemeClr val="tx1"/>
                </a:solidFill>
              </a:rPr>
              <a:t> Imparerò dalla vittoria e specialmente dalla sconfitta </a:t>
            </a:r>
          </a:p>
          <a:p>
            <a:r>
              <a:rPr lang="it-IT" sz="1800" dirty="0" smtClean="0">
                <a:solidFill>
                  <a:schemeClr val="tx1"/>
                </a:solidFill>
              </a:rPr>
              <a:t> Sarò un vincitore generoso e un gentile perdente </a:t>
            </a:r>
          </a:p>
          <a:p>
            <a:r>
              <a:rPr lang="it-IT" sz="1800" dirty="0" smtClean="0">
                <a:solidFill>
                  <a:schemeClr val="tx1"/>
                </a:solidFill>
              </a:rPr>
              <a:t> Ricorderò e rispetterò il luogo da cui provengo, anche se ora sono cittadino del mondo </a:t>
            </a:r>
          </a:p>
          <a:p>
            <a:r>
              <a:rPr lang="it-IT" sz="1800" dirty="0" smtClean="0">
                <a:solidFill>
                  <a:schemeClr val="tx1"/>
                </a:solidFill>
              </a:rPr>
              <a:t> Sarò critico nei miei confronti come lo sono nei confronti degli altri</a:t>
            </a:r>
          </a:p>
          <a:p>
            <a:r>
              <a:rPr lang="it-IT" sz="1800" dirty="0" smtClean="0">
                <a:solidFill>
                  <a:schemeClr val="tx1"/>
                </a:solidFill>
              </a:rPr>
              <a:t> Mi impegnerò a vedere me stesso negli altri </a:t>
            </a:r>
          </a:p>
          <a:p>
            <a:r>
              <a:rPr lang="it-IT" sz="1800" dirty="0" smtClean="0">
                <a:solidFill>
                  <a:schemeClr val="tx1"/>
                </a:solidFill>
              </a:rPr>
              <a:t> Nel </a:t>
            </a:r>
            <a:r>
              <a:rPr lang="it-IT" sz="1800" dirty="0" err="1" smtClean="0">
                <a:solidFill>
                  <a:schemeClr val="tx1"/>
                </a:solidFill>
              </a:rPr>
              <a:t>debate</a:t>
            </a:r>
            <a:r>
              <a:rPr lang="it-IT" sz="1800" dirty="0" smtClean="0">
                <a:solidFill>
                  <a:schemeClr val="tx1"/>
                </a:solidFill>
              </a:rPr>
              <a:t> userò le migliori argomentazioni che possano supportare la mia posizione</a:t>
            </a:r>
          </a:p>
          <a:p>
            <a:r>
              <a:rPr lang="it-IT" sz="1800" dirty="0" smtClean="0">
                <a:solidFill>
                  <a:schemeClr val="tx1"/>
                </a:solidFill>
              </a:rPr>
              <a:t> Nella vita userò le migliori argomentazioni per determinare in quale posizione mi trovo </a:t>
            </a:r>
          </a:p>
          <a:p>
            <a:endParaRPr lang="it-IT" sz="2400" b="1" dirty="0" smtClean="0"/>
          </a:p>
          <a:p>
            <a:endParaRPr lang="it-IT" sz="2400" b="1" dirty="0" smtClean="0"/>
          </a:p>
          <a:p>
            <a:endParaRPr lang="it-IT" sz="2400" b="1" dirty="0" smtClean="0"/>
          </a:p>
          <a:p>
            <a:pPr marL="363538" indent="-247650">
              <a:spcBef>
                <a:spcPts val="500"/>
              </a:spcBef>
              <a:spcAft>
                <a:spcPts val="1425"/>
              </a:spcAft>
              <a:buClr>
                <a:srgbClr val="80B606"/>
              </a:buClr>
              <a:buNone/>
              <a:tabLst>
                <a:tab pos="723900" algn="l"/>
                <a:tab pos="1447800" algn="l"/>
                <a:tab pos="2171700" algn="l"/>
                <a:tab pos="2895600" algn="l"/>
                <a:tab pos="3619500" algn="l"/>
                <a:tab pos="4343400" algn="l"/>
                <a:tab pos="5067300" algn="l"/>
                <a:tab pos="5791200" algn="l"/>
                <a:tab pos="6515100" algn="l"/>
                <a:tab pos="7239000" algn="l"/>
              </a:tabLst>
            </a:pPr>
            <a:endParaRPr lang="it-IT" sz="2400" dirty="0" smtClean="0">
              <a:latin typeface="Calibri" charset="0"/>
              <a:ea typeface="Calibri" charset="0"/>
              <a:cs typeface="Calibri" charset="0"/>
            </a:endParaRPr>
          </a:p>
          <a:p>
            <a:pPr marL="0" indent="0">
              <a:spcBef>
                <a:spcPts val="500"/>
              </a:spcBef>
              <a:spcAft>
                <a:spcPts val="1425"/>
              </a:spcAft>
              <a:buNone/>
              <a:tabLst>
                <a:tab pos="723900" algn="l"/>
                <a:tab pos="1447800" algn="l"/>
                <a:tab pos="2171700" algn="l"/>
                <a:tab pos="2895600" algn="l"/>
                <a:tab pos="3619500" algn="l"/>
                <a:tab pos="4343400" algn="l"/>
                <a:tab pos="5067300" algn="l"/>
                <a:tab pos="5791200" algn="l"/>
                <a:tab pos="6515100" algn="l"/>
                <a:tab pos="7239000" algn="l"/>
              </a:tabLst>
            </a:pPr>
            <a:endParaRPr lang="it-IT" sz="2400" dirty="0" smtClean="0">
              <a:latin typeface="Calibri" charset="0"/>
              <a:ea typeface="Calibri" charset="0"/>
              <a:cs typeface="Calibri" charset="0"/>
            </a:endParaRP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692696"/>
            <a:ext cx="8229600" cy="65239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Il </a:t>
            </a:r>
            <a:r>
              <a:rPr lang="en-US" sz="4800" b="1" dirty="0" err="1" smtClean="0">
                <a:solidFill>
                  <a:srgbClr val="17375E"/>
                </a:solidFill>
                <a:latin typeface="Calibri"/>
                <a:ea typeface="Calibri"/>
                <a:cs typeface="Calibri"/>
                <a:sym typeface="Calibri"/>
              </a:rPr>
              <a:t>codice</a:t>
            </a:r>
            <a:r>
              <a:rPr lang="en-US" sz="4800" b="1" dirty="0" smtClean="0">
                <a:solidFill>
                  <a:srgbClr val="17375E"/>
                </a:solidFill>
                <a:latin typeface="Calibri"/>
                <a:ea typeface="Calibri"/>
                <a:cs typeface="Calibri"/>
                <a:sym typeface="Calibri"/>
              </a:rPr>
              <a:t> del debater – 1 </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0" y="0"/>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467544" y="2204864"/>
            <a:ext cx="8442671" cy="3524068"/>
          </a:xfrm>
          <a:prstGeom prst="rect">
            <a:avLst/>
          </a:prstGeom>
          <a:noFill/>
          <a:ln>
            <a:noFill/>
          </a:ln>
        </p:spPr>
        <p:txBody>
          <a:bodyPr lIns="91425" tIns="45700" rIns="91425" bIns="45700" anchor="t" anchorCtr="0">
            <a:noAutofit/>
          </a:bodyPr>
          <a:lstStyle/>
          <a:p>
            <a:r>
              <a:rPr lang="it-IT" sz="2000" b="1" dirty="0" smtClean="0"/>
              <a:t>Nei confronti degli altri</a:t>
            </a:r>
          </a:p>
          <a:p>
            <a:r>
              <a:rPr lang="it-IT" sz="2000" dirty="0" smtClean="0"/>
              <a:t> </a:t>
            </a:r>
            <a:r>
              <a:rPr lang="it-IT" sz="2000" dirty="0" smtClean="0">
                <a:solidFill>
                  <a:schemeClr val="tx1"/>
                </a:solidFill>
              </a:rPr>
              <a:t>Rispetterò il loro diritto di liberta di parola ed espressione anche se non sono d’accordo </a:t>
            </a:r>
          </a:p>
          <a:p>
            <a:r>
              <a:rPr lang="it-IT" sz="2000" dirty="0" smtClean="0">
                <a:solidFill>
                  <a:schemeClr val="tx1"/>
                </a:solidFill>
              </a:rPr>
              <a:t> </a:t>
            </a:r>
            <a:r>
              <a:rPr lang="it-IT" sz="2000" dirty="0" err="1" smtClean="0">
                <a:solidFill>
                  <a:schemeClr val="tx1"/>
                </a:solidFill>
              </a:rPr>
              <a:t>Rispettero</a:t>
            </a:r>
            <a:r>
              <a:rPr lang="it-IT" sz="2000" dirty="0" smtClean="0">
                <a:solidFill>
                  <a:schemeClr val="tx1"/>
                </a:solidFill>
              </a:rPr>
              <a:t> i miei partner, oppositori, giudici, coaches e ufficiali di gara </a:t>
            </a:r>
          </a:p>
          <a:p>
            <a:r>
              <a:rPr lang="it-IT" sz="2000" dirty="0" smtClean="0">
                <a:solidFill>
                  <a:schemeClr val="tx1"/>
                </a:solidFill>
              </a:rPr>
              <a:t> Sarò onesto circa le mie argomentazioni e su quelle degli altri </a:t>
            </a:r>
          </a:p>
          <a:p>
            <a:r>
              <a:rPr lang="it-IT" sz="2000" dirty="0" smtClean="0">
                <a:solidFill>
                  <a:schemeClr val="tx1"/>
                </a:solidFill>
              </a:rPr>
              <a:t> Aiuterò i soggetti più deboli, sia che io sia uno studente, sia che sia un docente </a:t>
            </a:r>
          </a:p>
          <a:p>
            <a:r>
              <a:rPr lang="it-IT" sz="2000" dirty="0" smtClean="0">
                <a:solidFill>
                  <a:schemeClr val="tx1"/>
                </a:solidFill>
              </a:rPr>
              <a:t> Nella vita sosterrò i bisognosi</a:t>
            </a:r>
            <a:r>
              <a:rPr lang="it-IT" sz="2400" dirty="0" smtClean="0">
                <a:solidFill>
                  <a:schemeClr val="tx1"/>
                </a:solidFill>
              </a:rPr>
              <a:t>  </a:t>
            </a:r>
          </a:p>
          <a:p>
            <a:endParaRPr lang="it-IT" sz="2400" dirty="0" smtClean="0">
              <a:solidFill>
                <a:schemeClr val="tx1"/>
              </a:solidFill>
            </a:endParaRPr>
          </a:p>
          <a:p>
            <a:pPr algn="r">
              <a:buNone/>
            </a:pPr>
            <a:r>
              <a:rPr lang="it-IT" sz="2400" dirty="0" smtClean="0">
                <a:solidFill>
                  <a:schemeClr val="tx1"/>
                </a:solidFill>
              </a:rPr>
              <a:t>Alfred </a:t>
            </a:r>
            <a:r>
              <a:rPr lang="it-IT" sz="2400" dirty="0" err="1" smtClean="0">
                <a:solidFill>
                  <a:schemeClr val="tx1"/>
                </a:solidFill>
              </a:rPr>
              <a:t>Snider</a:t>
            </a:r>
            <a:endParaRPr lang="it-IT" sz="2400" dirty="0" smtClean="0">
              <a:solidFill>
                <a:schemeClr val="tx1"/>
              </a:solidFill>
            </a:endParaRPr>
          </a:p>
          <a:p>
            <a:pPr>
              <a:buNone/>
            </a:pPr>
            <a:endParaRPr lang="en-US" sz="2400" dirty="0" smtClean="0"/>
          </a:p>
          <a:p>
            <a:pPr marL="363538" indent="-247650">
              <a:spcBef>
                <a:spcPts val="500"/>
              </a:spcBef>
              <a:spcAft>
                <a:spcPts val="1425"/>
              </a:spcAft>
              <a:buClr>
                <a:srgbClr val="80B606"/>
              </a:buClr>
              <a:buNone/>
              <a:tabLst>
                <a:tab pos="723900" algn="l"/>
                <a:tab pos="1447800" algn="l"/>
                <a:tab pos="2171700" algn="l"/>
                <a:tab pos="2895600" algn="l"/>
                <a:tab pos="3619500" algn="l"/>
                <a:tab pos="4343400" algn="l"/>
                <a:tab pos="5067300" algn="l"/>
                <a:tab pos="5791200" algn="l"/>
                <a:tab pos="6515100" algn="l"/>
                <a:tab pos="7239000" algn="l"/>
              </a:tabLst>
            </a:pPr>
            <a:endParaRPr lang="it-IT" sz="2400" dirty="0" smtClean="0">
              <a:latin typeface="Calibri" charset="0"/>
              <a:ea typeface="Calibri" charset="0"/>
              <a:cs typeface="Calibri" charset="0"/>
            </a:endParaRPr>
          </a:p>
          <a:p>
            <a:pPr marL="0" indent="0">
              <a:spcBef>
                <a:spcPts val="500"/>
              </a:spcBef>
              <a:spcAft>
                <a:spcPts val="1425"/>
              </a:spcAft>
              <a:buNone/>
              <a:tabLst>
                <a:tab pos="723900" algn="l"/>
                <a:tab pos="1447800" algn="l"/>
                <a:tab pos="2171700" algn="l"/>
                <a:tab pos="2895600" algn="l"/>
                <a:tab pos="3619500" algn="l"/>
                <a:tab pos="4343400" algn="l"/>
                <a:tab pos="5067300" algn="l"/>
                <a:tab pos="5791200" algn="l"/>
                <a:tab pos="6515100" algn="l"/>
                <a:tab pos="7239000" algn="l"/>
              </a:tabLst>
            </a:pPr>
            <a:endParaRPr lang="it-IT" sz="2400" dirty="0" smtClean="0">
              <a:latin typeface="Calibri" charset="0"/>
              <a:ea typeface="Calibri" charset="0"/>
              <a:cs typeface="Calibri" charset="0"/>
            </a:endParaRP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764704"/>
            <a:ext cx="8229600" cy="65239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Il </a:t>
            </a:r>
            <a:r>
              <a:rPr lang="en-US" sz="4800" b="1" dirty="0" err="1" smtClean="0">
                <a:solidFill>
                  <a:srgbClr val="17375E"/>
                </a:solidFill>
                <a:latin typeface="Calibri"/>
                <a:ea typeface="Calibri"/>
                <a:cs typeface="Calibri"/>
                <a:sym typeface="Calibri"/>
              </a:rPr>
              <a:t>codice</a:t>
            </a:r>
            <a:r>
              <a:rPr lang="en-US" sz="4800" b="1" dirty="0" smtClean="0">
                <a:solidFill>
                  <a:srgbClr val="17375E"/>
                </a:solidFill>
                <a:latin typeface="Calibri"/>
                <a:ea typeface="Calibri"/>
                <a:cs typeface="Calibri"/>
                <a:sym typeface="Calibri"/>
              </a:rPr>
              <a:t> del debater – 2 </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285720" y="0"/>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4" name="Shape 104"/>
          <p:cNvSpPr txBox="1">
            <a:spLocks noGrp="1"/>
          </p:cNvSpPr>
          <p:nvPr>
            <p:ph type="title"/>
          </p:nvPr>
        </p:nvSpPr>
        <p:spPr>
          <a:xfrm>
            <a:off x="457200" y="692696"/>
            <a:ext cx="8229600" cy="108012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Le parole </a:t>
            </a:r>
            <a:r>
              <a:rPr lang="en-US" sz="4800" b="1" dirty="0" err="1" smtClean="0">
                <a:solidFill>
                  <a:srgbClr val="17375E"/>
                </a:solidFill>
                <a:latin typeface="Calibri"/>
                <a:ea typeface="Calibri"/>
                <a:cs typeface="Calibri"/>
                <a:sym typeface="Calibri"/>
              </a:rPr>
              <a:t>chiave</a:t>
            </a:r>
            <a:r>
              <a:rPr lang="en-US" sz="4800" b="1" dirty="0" smtClean="0">
                <a:solidFill>
                  <a:srgbClr val="17375E"/>
                </a:solidFill>
                <a:latin typeface="Calibri"/>
                <a:ea typeface="Calibri"/>
                <a:cs typeface="Calibri"/>
                <a:sym typeface="Calibri"/>
              </a:rPr>
              <a:t> – 1 </a:t>
            </a:r>
            <a:endParaRPr lang="en-US" sz="4800" b="1" dirty="0">
              <a:solidFill>
                <a:srgbClr val="17375E"/>
              </a:solidFill>
              <a:latin typeface="Calibri"/>
              <a:ea typeface="Calibri"/>
              <a:cs typeface="Calibri"/>
              <a:sym typeface="Calibri"/>
            </a:endParaRPr>
          </a:p>
        </p:txBody>
      </p:sp>
      <p:sp>
        <p:nvSpPr>
          <p:cNvPr id="6" name="Ovale 5"/>
          <p:cNvSpPr/>
          <p:nvPr/>
        </p:nvSpPr>
        <p:spPr>
          <a:xfrm>
            <a:off x="971600" y="2276872"/>
            <a:ext cx="2664296" cy="792088"/>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4572000" y="2492896"/>
            <a:ext cx="2664296" cy="79208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115616" y="4653136"/>
            <a:ext cx="2664296" cy="792088"/>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2195736" y="3429000"/>
            <a:ext cx="2808312" cy="7920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4860032" y="4005064"/>
            <a:ext cx="2664296" cy="79208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4211960" y="5013176"/>
            <a:ext cx="2664296" cy="79208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187624" y="2492896"/>
            <a:ext cx="2375971" cy="400110"/>
          </a:xfrm>
          <a:prstGeom prst="rect">
            <a:avLst/>
          </a:prstGeom>
          <a:noFill/>
        </p:spPr>
        <p:txBody>
          <a:bodyPr wrap="none" rtlCol="0">
            <a:spAutoFit/>
          </a:bodyPr>
          <a:lstStyle/>
          <a:p>
            <a:r>
              <a:rPr lang="it-IT" sz="2000" dirty="0" smtClean="0">
                <a:solidFill>
                  <a:schemeClr val="bg2"/>
                </a:solidFill>
                <a:latin typeface="Calibri" pitchFamily="34" charset="0"/>
              </a:rPr>
              <a:t>Affrontare emozioni</a:t>
            </a:r>
            <a:endParaRPr lang="it-IT" sz="2000" dirty="0">
              <a:solidFill>
                <a:schemeClr val="bg2"/>
              </a:solidFill>
              <a:latin typeface="Calibri" pitchFamily="34" charset="0"/>
            </a:endParaRPr>
          </a:p>
        </p:txBody>
      </p:sp>
      <p:sp>
        <p:nvSpPr>
          <p:cNvPr id="13" name="CasellaDiTesto 12"/>
          <p:cNvSpPr txBox="1"/>
          <p:nvPr/>
        </p:nvSpPr>
        <p:spPr>
          <a:xfrm>
            <a:off x="2339752" y="3645024"/>
            <a:ext cx="2610010" cy="400110"/>
          </a:xfrm>
          <a:prstGeom prst="rect">
            <a:avLst/>
          </a:prstGeom>
          <a:noFill/>
        </p:spPr>
        <p:txBody>
          <a:bodyPr wrap="none" rtlCol="0">
            <a:spAutoFit/>
          </a:bodyPr>
          <a:lstStyle/>
          <a:p>
            <a:r>
              <a:rPr lang="it-IT" sz="2000" dirty="0" smtClean="0">
                <a:solidFill>
                  <a:schemeClr val="bg2"/>
                </a:solidFill>
                <a:latin typeface="Calibri" pitchFamily="34" charset="0"/>
              </a:rPr>
              <a:t>Aumentare la sicurezza</a:t>
            </a:r>
            <a:endParaRPr lang="it-IT" sz="2000" dirty="0">
              <a:solidFill>
                <a:schemeClr val="bg2"/>
              </a:solidFill>
              <a:latin typeface="Calibri" pitchFamily="34" charset="0"/>
            </a:endParaRPr>
          </a:p>
        </p:txBody>
      </p:sp>
      <p:sp>
        <p:nvSpPr>
          <p:cNvPr id="14" name="CasellaDiTesto 13"/>
          <p:cNvSpPr txBox="1"/>
          <p:nvPr/>
        </p:nvSpPr>
        <p:spPr>
          <a:xfrm>
            <a:off x="1979712" y="4869160"/>
            <a:ext cx="923651" cy="400110"/>
          </a:xfrm>
          <a:prstGeom prst="rect">
            <a:avLst/>
          </a:prstGeom>
          <a:noFill/>
        </p:spPr>
        <p:txBody>
          <a:bodyPr wrap="none" rtlCol="0">
            <a:spAutoFit/>
          </a:bodyPr>
          <a:lstStyle/>
          <a:p>
            <a:r>
              <a:rPr lang="it-IT" sz="2000" dirty="0" smtClean="0">
                <a:solidFill>
                  <a:schemeClr val="bg2"/>
                </a:solidFill>
                <a:latin typeface="Calibri" pitchFamily="34" charset="0"/>
              </a:rPr>
              <a:t>Fiducia</a:t>
            </a:r>
            <a:endParaRPr lang="it-IT" sz="2000" dirty="0">
              <a:solidFill>
                <a:schemeClr val="bg2"/>
              </a:solidFill>
              <a:latin typeface="Calibri" pitchFamily="34" charset="0"/>
            </a:endParaRPr>
          </a:p>
        </p:txBody>
      </p:sp>
      <p:sp>
        <p:nvSpPr>
          <p:cNvPr id="15" name="CasellaDiTesto 14"/>
          <p:cNvSpPr txBox="1"/>
          <p:nvPr/>
        </p:nvSpPr>
        <p:spPr>
          <a:xfrm>
            <a:off x="5076056" y="2708920"/>
            <a:ext cx="1656223" cy="400110"/>
          </a:xfrm>
          <a:prstGeom prst="rect">
            <a:avLst/>
          </a:prstGeom>
          <a:noFill/>
        </p:spPr>
        <p:txBody>
          <a:bodyPr wrap="none" rtlCol="0">
            <a:spAutoFit/>
          </a:bodyPr>
          <a:lstStyle/>
          <a:p>
            <a:r>
              <a:rPr lang="it-IT" sz="2000" dirty="0" smtClean="0">
                <a:solidFill>
                  <a:schemeClr val="bg2"/>
                </a:solidFill>
                <a:latin typeface="Calibri" pitchFamily="34" charset="0"/>
              </a:rPr>
              <a:t>Cambiamento</a:t>
            </a:r>
            <a:endParaRPr lang="it-IT" sz="2000" dirty="0">
              <a:solidFill>
                <a:schemeClr val="bg2"/>
              </a:solidFill>
              <a:latin typeface="Calibri" pitchFamily="34" charset="0"/>
            </a:endParaRPr>
          </a:p>
        </p:txBody>
      </p:sp>
      <p:sp>
        <p:nvSpPr>
          <p:cNvPr id="16" name="CasellaDiTesto 15"/>
          <p:cNvSpPr txBox="1"/>
          <p:nvPr/>
        </p:nvSpPr>
        <p:spPr>
          <a:xfrm>
            <a:off x="5724128" y="4221088"/>
            <a:ext cx="1107996" cy="400110"/>
          </a:xfrm>
          <a:prstGeom prst="rect">
            <a:avLst/>
          </a:prstGeom>
          <a:noFill/>
        </p:spPr>
        <p:txBody>
          <a:bodyPr wrap="none" rtlCol="0">
            <a:spAutoFit/>
          </a:bodyPr>
          <a:lstStyle/>
          <a:p>
            <a:r>
              <a:rPr lang="it-IT" sz="2000" dirty="0" smtClean="0">
                <a:solidFill>
                  <a:schemeClr val="bg2"/>
                </a:solidFill>
                <a:latin typeface="Calibri" pitchFamily="34" charset="0"/>
              </a:rPr>
              <a:t>Maturità</a:t>
            </a:r>
          </a:p>
        </p:txBody>
      </p:sp>
      <p:sp>
        <p:nvSpPr>
          <p:cNvPr id="17" name="CasellaDiTesto 16"/>
          <p:cNvSpPr txBox="1"/>
          <p:nvPr/>
        </p:nvSpPr>
        <p:spPr>
          <a:xfrm>
            <a:off x="4427984" y="5229200"/>
            <a:ext cx="2201244" cy="400110"/>
          </a:xfrm>
          <a:prstGeom prst="rect">
            <a:avLst/>
          </a:prstGeom>
          <a:noFill/>
        </p:spPr>
        <p:txBody>
          <a:bodyPr wrap="none" rtlCol="0">
            <a:spAutoFit/>
          </a:bodyPr>
          <a:lstStyle/>
          <a:p>
            <a:r>
              <a:rPr lang="it-IT" sz="2000" dirty="0" smtClean="0">
                <a:solidFill>
                  <a:schemeClr val="bg2"/>
                </a:solidFill>
                <a:latin typeface="Calibri" pitchFamily="34" charset="0"/>
              </a:rPr>
              <a:t>Saper argomentare</a:t>
            </a:r>
          </a:p>
        </p:txBody>
      </p:sp>
      <p:pic>
        <p:nvPicPr>
          <p:cNvPr id="19" name="Shape 87"/>
          <p:cNvPicPr preferRelativeResize="0"/>
          <p:nvPr/>
        </p:nvPicPr>
        <p:blipFill>
          <a:blip r:embed="rId3"/>
          <a:stretch>
            <a:fillRect/>
          </a:stretch>
        </p:blipFill>
        <p:spPr>
          <a:xfrm>
            <a:off x="284046" y="114954"/>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4" name="Shape 104"/>
          <p:cNvSpPr txBox="1">
            <a:spLocks noGrp="1"/>
          </p:cNvSpPr>
          <p:nvPr>
            <p:ph type="title"/>
          </p:nvPr>
        </p:nvSpPr>
        <p:spPr>
          <a:xfrm>
            <a:off x="467544" y="980728"/>
            <a:ext cx="8229600" cy="1080120"/>
          </a:xfrm>
          <a:prstGeom prst="rect">
            <a:avLst/>
          </a:prstGeom>
          <a:noFill/>
          <a:ln>
            <a:noFill/>
          </a:ln>
        </p:spPr>
        <p:txBody>
          <a:bodyPr lIns="91425" tIns="45700" rIns="91425" bIns="45700" anchor="ctr" anchorCtr="0">
            <a:noAutofit/>
          </a:bodyPr>
          <a:lstStyle/>
          <a:p>
            <a:pPr lvl="0">
              <a:buClr>
                <a:srgbClr val="17375E"/>
              </a:buClr>
              <a:buSzPct val="25000"/>
            </a:pPr>
            <a:r>
              <a:rPr lang="en-US" sz="4800" b="1" dirty="0">
                <a:solidFill>
                  <a:srgbClr val="17375E"/>
                </a:solidFill>
                <a:latin typeface="Calibri"/>
                <a:ea typeface="Calibri"/>
                <a:cs typeface="Calibri"/>
                <a:sym typeface="Calibri"/>
              </a:rPr>
              <a:t>Le parole </a:t>
            </a:r>
            <a:r>
              <a:rPr lang="en-US" sz="4800" b="1" dirty="0" err="1" smtClean="0">
                <a:solidFill>
                  <a:srgbClr val="17375E"/>
                </a:solidFill>
                <a:latin typeface="Calibri"/>
                <a:ea typeface="Calibri"/>
                <a:cs typeface="Calibri"/>
                <a:sym typeface="Calibri"/>
              </a:rPr>
              <a:t>chiave</a:t>
            </a:r>
            <a:r>
              <a:rPr lang="en-US" sz="4800" b="1" dirty="0" smtClean="0">
                <a:solidFill>
                  <a:srgbClr val="17375E"/>
                </a:solidFill>
                <a:latin typeface="Calibri"/>
                <a:ea typeface="Calibri"/>
                <a:cs typeface="Calibri"/>
                <a:sym typeface="Calibri"/>
              </a:rPr>
              <a:t> – 2</a:t>
            </a:r>
            <a:br>
              <a:rPr lang="en-US" sz="4800" b="1" dirty="0" smtClean="0">
                <a:solidFill>
                  <a:srgbClr val="17375E"/>
                </a:solidFill>
                <a:latin typeface="Calibri"/>
                <a:ea typeface="Calibri"/>
                <a:cs typeface="Calibri"/>
                <a:sym typeface="Calibri"/>
              </a:rPr>
            </a:br>
            <a:endParaRPr lang="en-US" sz="4800" b="1" dirty="0">
              <a:solidFill>
                <a:srgbClr val="17375E"/>
              </a:solidFill>
              <a:latin typeface="Calibri"/>
              <a:ea typeface="Calibri"/>
              <a:cs typeface="Calibri"/>
              <a:sym typeface="Calibri"/>
            </a:endParaRPr>
          </a:p>
        </p:txBody>
      </p:sp>
      <p:sp>
        <p:nvSpPr>
          <p:cNvPr id="6" name="Ovale 5"/>
          <p:cNvSpPr/>
          <p:nvPr/>
        </p:nvSpPr>
        <p:spPr>
          <a:xfrm>
            <a:off x="971600" y="2276872"/>
            <a:ext cx="2664296" cy="792088"/>
          </a:xfrm>
          <a:prstGeom prst="ellipse">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Ovale 6"/>
          <p:cNvSpPr/>
          <p:nvPr/>
        </p:nvSpPr>
        <p:spPr>
          <a:xfrm>
            <a:off x="4572000" y="2492896"/>
            <a:ext cx="2952328" cy="792088"/>
          </a:xfrm>
          <a:prstGeom prst="ellipse">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Ovale 7"/>
          <p:cNvSpPr/>
          <p:nvPr/>
        </p:nvSpPr>
        <p:spPr>
          <a:xfrm>
            <a:off x="1547664" y="4653136"/>
            <a:ext cx="2376264" cy="792088"/>
          </a:xfrm>
          <a:prstGeom prst="ellipse">
            <a:avLst/>
          </a:prstGeom>
          <a:noFill/>
          <a:ln>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Ovale 8"/>
          <p:cNvSpPr/>
          <p:nvPr/>
        </p:nvSpPr>
        <p:spPr>
          <a:xfrm>
            <a:off x="2195736" y="3429000"/>
            <a:ext cx="3096344" cy="792088"/>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Ovale 9"/>
          <p:cNvSpPr/>
          <p:nvPr/>
        </p:nvSpPr>
        <p:spPr>
          <a:xfrm>
            <a:off x="5580112" y="4005064"/>
            <a:ext cx="2592288" cy="792088"/>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Ovale 10"/>
          <p:cNvSpPr/>
          <p:nvPr/>
        </p:nvSpPr>
        <p:spPr>
          <a:xfrm>
            <a:off x="4211960" y="5013176"/>
            <a:ext cx="2664296" cy="792088"/>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p:cNvSpPr txBox="1"/>
          <p:nvPr/>
        </p:nvSpPr>
        <p:spPr>
          <a:xfrm>
            <a:off x="1187624" y="2492896"/>
            <a:ext cx="2172390" cy="400110"/>
          </a:xfrm>
          <a:prstGeom prst="rect">
            <a:avLst/>
          </a:prstGeom>
          <a:noFill/>
        </p:spPr>
        <p:txBody>
          <a:bodyPr wrap="none" rtlCol="0">
            <a:spAutoFit/>
          </a:bodyPr>
          <a:lstStyle/>
          <a:p>
            <a:r>
              <a:rPr lang="it-IT" sz="2000" dirty="0" smtClean="0">
                <a:solidFill>
                  <a:schemeClr val="bg2"/>
                </a:solidFill>
                <a:latin typeface="Calibri" pitchFamily="34" charset="0"/>
              </a:rPr>
              <a:t>Insegnare a </a:t>
            </a:r>
            <a:r>
              <a:rPr lang="it-IT" sz="2000" dirty="0" err="1" smtClean="0">
                <a:solidFill>
                  <a:schemeClr val="bg2"/>
                </a:solidFill>
                <a:latin typeface="Calibri" pitchFamily="34" charset="0"/>
              </a:rPr>
              <a:t>FARE…</a:t>
            </a:r>
            <a:endParaRPr lang="it-IT" sz="2000" dirty="0">
              <a:solidFill>
                <a:schemeClr val="bg2"/>
              </a:solidFill>
              <a:latin typeface="Calibri" pitchFamily="34" charset="0"/>
            </a:endParaRPr>
          </a:p>
        </p:txBody>
      </p:sp>
      <p:sp>
        <p:nvSpPr>
          <p:cNvPr id="13" name="CasellaDiTesto 12"/>
          <p:cNvSpPr txBox="1"/>
          <p:nvPr/>
        </p:nvSpPr>
        <p:spPr>
          <a:xfrm>
            <a:off x="2339752" y="3645024"/>
            <a:ext cx="2954655" cy="400110"/>
          </a:xfrm>
          <a:prstGeom prst="rect">
            <a:avLst/>
          </a:prstGeom>
          <a:noFill/>
        </p:spPr>
        <p:txBody>
          <a:bodyPr wrap="none" rtlCol="0">
            <a:spAutoFit/>
          </a:bodyPr>
          <a:lstStyle/>
          <a:p>
            <a:r>
              <a:rPr lang="it-IT" sz="2000" dirty="0" smtClean="0">
                <a:solidFill>
                  <a:schemeClr val="bg2"/>
                </a:solidFill>
                <a:latin typeface="Calibri" pitchFamily="34" charset="0"/>
              </a:rPr>
              <a:t>Costruire l’apprendimento</a:t>
            </a:r>
            <a:endParaRPr lang="it-IT" sz="2000" dirty="0">
              <a:solidFill>
                <a:schemeClr val="bg2"/>
              </a:solidFill>
              <a:latin typeface="Calibri" pitchFamily="34" charset="0"/>
            </a:endParaRPr>
          </a:p>
        </p:txBody>
      </p:sp>
      <p:sp>
        <p:nvSpPr>
          <p:cNvPr id="14" name="CasellaDiTesto 13"/>
          <p:cNvSpPr txBox="1"/>
          <p:nvPr/>
        </p:nvSpPr>
        <p:spPr>
          <a:xfrm>
            <a:off x="1979712" y="4869160"/>
            <a:ext cx="1736373" cy="400110"/>
          </a:xfrm>
          <a:prstGeom prst="rect">
            <a:avLst/>
          </a:prstGeom>
          <a:noFill/>
        </p:spPr>
        <p:txBody>
          <a:bodyPr wrap="none" rtlCol="0">
            <a:spAutoFit/>
          </a:bodyPr>
          <a:lstStyle/>
          <a:p>
            <a:r>
              <a:rPr lang="it-IT" sz="2000" dirty="0" smtClean="0">
                <a:solidFill>
                  <a:schemeClr val="bg2"/>
                </a:solidFill>
                <a:latin typeface="Calibri" pitchFamily="34" charset="0"/>
              </a:rPr>
              <a:t>Gestire le fonti</a:t>
            </a:r>
            <a:endParaRPr lang="it-IT" sz="2000" dirty="0">
              <a:solidFill>
                <a:schemeClr val="bg2"/>
              </a:solidFill>
              <a:latin typeface="Calibri" pitchFamily="34" charset="0"/>
            </a:endParaRPr>
          </a:p>
        </p:txBody>
      </p:sp>
      <p:sp>
        <p:nvSpPr>
          <p:cNvPr id="15" name="CasellaDiTesto 14"/>
          <p:cNvSpPr txBox="1"/>
          <p:nvPr/>
        </p:nvSpPr>
        <p:spPr>
          <a:xfrm>
            <a:off x="5076056" y="2708920"/>
            <a:ext cx="2188420" cy="400110"/>
          </a:xfrm>
          <a:prstGeom prst="rect">
            <a:avLst/>
          </a:prstGeom>
          <a:noFill/>
        </p:spPr>
        <p:txBody>
          <a:bodyPr wrap="none" rtlCol="0">
            <a:spAutoFit/>
          </a:bodyPr>
          <a:lstStyle/>
          <a:p>
            <a:r>
              <a:rPr lang="it-IT" sz="2000" dirty="0" smtClean="0">
                <a:solidFill>
                  <a:schemeClr val="bg2"/>
                </a:solidFill>
                <a:latin typeface="Calibri" pitchFamily="34" charset="0"/>
              </a:rPr>
              <a:t>Oltre che </a:t>
            </a:r>
            <a:r>
              <a:rPr lang="it-IT" sz="2000" dirty="0" err="1" smtClean="0">
                <a:solidFill>
                  <a:schemeClr val="bg2"/>
                </a:solidFill>
                <a:latin typeface="Calibri" pitchFamily="34" charset="0"/>
              </a:rPr>
              <a:t>SAPERE…</a:t>
            </a:r>
            <a:endParaRPr lang="it-IT" sz="2000" dirty="0">
              <a:solidFill>
                <a:schemeClr val="bg2"/>
              </a:solidFill>
              <a:latin typeface="Calibri" pitchFamily="34" charset="0"/>
            </a:endParaRPr>
          </a:p>
        </p:txBody>
      </p:sp>
      <p:sp>
        <p:nvSpPr>
          <p:cNvPr id="16" name="CasellaDiTesto 15"/>
          <p:cNvSpPr txBox="1"/>
          <p:nvPr/>
        </p:nvSpPr>
        <p:spPr>
          <a:xfrm>
            <a:off x="5724128" y="4221088"/>
            <a:ext cx="2358338" cy="400110"/>
          </a:xfrm>
          <a:prstGeom prst="rect">
            <a:avLst/>
          </a:prstGeom>
          <a:noFill/>
        </p:spPr>
        <p:txBody>
          <a:bodyPr wrap="none" rtlCol="0">
            <a:spAutoFit/>
          </a:bodyPr>
          <a:lstStyle/>
          <a:p>
            <a:r>
              <a:rPr lang="it-IT" sz="2000" dirty="0" smtClean="0">
                <a:solidFill>
                  <a:schemeClr val="bg2"/>
                </a:solidFill>
                <a:latin typeface="Calibri" pitchFamily="34" charset="0"/>
              </a:rPr>
              <a:t>In modo cooperativo</a:t>
            </a:r>
          </a:p>
        </p:txBody>
      </p:sp>
      <p:sp>
        <p:nvSpPr>
          <p:cNvPr id="17" name="CasellaDiTesto 16"/>
          <p:cNvSpPr txBox="1"/>
          <p:nvPr/>
        </p:nvSpPr>
        <p:spPr>
          <a:xfrm>
            <a:off x="4427984" y="5229200"/>
            <a:ext cx="2141933" cy="400110"/>
          </a:xfrm>
          <a:prstGeom prst="rect">
            <a:avLst/>
          </a:prstGeom>
          <a:noFill/>
        </p:spPr>
        <p:txBody>
          <a:bodyPr wrap="none" rtlCol="0">
            <a:spAutoFit/>
          </a:bodyPr>
          <a:lstStyle/>
          <a:p>
            <a:r>
              <a:rPr lang="it-IT" sz="2000" dirty="0" smtClean="0">
                <a:solidFill>
                  <a:schemeClr val="bg2"/>
                </a:solidFill>
                <a:latin typeface="Calibri" pitchFamily="34" charset="0"/>
              </a:rPr>
              <a:t>Parlare in pubblico</a:t>
            </a:r>
          </a:p>
        </p:txBody>
      </p:sp>
      <p:pic>
        <p:nvPicPr>
          <p:cNvPr id="19" name="Shape 87"/>
          <p:cNvPicPr preferRelativeResize="0"/>
          <p:nvPr/>
        </p:nvPicPr>
        <p:blipFill>
          <a:blip r:embed="rId3"/>
          <a:stretch>
            <a:fillRect/>
          </a:stretch>
        </p:blipFill>
        <p:spPr>
          <a:xfrm>
            <a:off x="284046" y="114954"/>
            <a:ext cx="2775786" cy="577742"/>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93824" y="1417100"/>
            <a:ext cx="8010623" cy="446017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lang="it-IT" sz="2200" b="1" i="0" u="none" strike="noStrike" cap="none" baseline="0" dirty="0" smtClean="0">
              <a:solidFill>
                <a:srgbClr val="17375E"/>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Font typeface="Arial"/>
              <a:buNone/>
            </a:pPr>
            <a:endParaRPr lang="it-IT" sz="2200" baseline="0" dirty="0" smtClean="0">
              <a:solidFill>
                <a:srgbClr val="17375E"/>
              </a:solidFill>
              <a:latin typeface="Calibri"/>
              <a:ea typeface="Calibri"/>
              <a:cs typeface="Calibri"/>
              <a:sym typeface="Calibri"/>
            </a:endParaRPr>
          </a:p>
          <a:p>
            <a:pPr marL="363538" indent="-247650">
              <a:spcBef>
                <a:spcPts val="5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endParaRPr lang="it-IT" sz="2200" dirty="0" smtClean="0">
              <a:latin typeface="Calibri" charset="0"/>
              <a:ea typeface="Calibri" charset="0"/>
              <a:cs typeface="Calibri" charset="0"/>
            </a:endParaRPr>
          </a:p>
          <a:p>
            <a:pPr marL="363538" indent="-247650">
              <a:spcBef>
                <a:spcPts val="5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200" dirty="0" smtClean="0">
                <a:latin typeface="Calibri" charset="0"/>
                <a:ea typeface="Calibri" charset="0"/>
                <a:cs typeface="Calibri" charset="0"/>
              </a:rPr>
              <a:t>Sostenere un’idea richiede la capacità di saperla argomentare, costruendo nessi logici di causa ed effetto</a:t>
            </a:r>
          </a:p>
          <a:p>
            <a:pPr marL="363538" indent="-247650">
              <a:spcBef>
                <a:spcPts val="5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200" dirty="0" smtClean="0">
                <a:latin typeface="Calibri" charset="0"/>
                <a:ea typeface="Calibri" charset="0"/>
                <a:cs typeface="Calibri" charset="0"/>
              </a:rPr>
              <a:t>Quindi dibattere richiede logica e la sviluppa inevitabilmente</a:t>
            </a:r>
          </a:p>
          <a:p>
            <a:pPr marL="363538" indent="-247650">
              <a:spcBef>
                <a:spcPts val="5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200" dirty="0" smtClean="0">
                <a:latin typeface="Calibri" charset="0"/>
                <a:ea typeface="Calibri" charset="0"/>
                <a:cs typeface="Calibri" charset="0"/>
              </a:rPr>
              <a:t>E’ quindi una vera palestra di pensiero</a:t>
            </a: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1196752"/>
            <a:ext cx="8229600" cy="792088"/>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err="1" smtClean="0">
                <a:solidFill>
                  <a:srgbClr val="17375E"/>
                </a:solidFill>
                <a:latin typeface="Calibri"/>
                <a:ea typeface="Calibri"/>
                <a:cs typeface="Calibri"/>
                <a:sym typeface="Calibri"/>
              </a:rPr>
              <a:t>Ragionamento</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284046" y="114954"/>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4" name="Shape 104"/>
          <p:cNvSpPr txBox="1">
            <a:spLocks noGrp="1"/>
          </p:cNvSpPr>
          <p:nvPr>
            <p:ph type="title"/>
          </p:nvPr>
        </p:nvSpPr>
        <p:spPr>
          <a:xfrm>
            <a:off x="467544" y="476672"/>
            <a:ext cx="8229600" cy="1080120"/>
          </a:xfrm>
          <a:prstGeom prst="rect">
            <a:avLst/>
          </a:prstGeom>
          <a:noFill/>
          <a:ln>
            <a:noFill/>
          </a:ln>
        </p:spPr>
        <p:txBody>
          <a:bodyPr lIns="91425" tIns="45700" rIns="91425" bIns="45700" anchor="ctr" anchorCtr="0">
            <a:noAutofit/>
          </a:bodyPr>
          <a:lstStyle/>
          <a:p>
            <a:pPr lvl="0">
              <a:buClr>
                <a:srgbClr val="17375E"/>
              </a:buClr>
              <a:buSzPct val="25000"/>
            </a:pPr>
            <a:r>
              <a:rPr lang="en-US" sz="4800" b="1" dirty="0" smtClean="0">
                <a:solidFill>
                  <a:srgbClr val="17375E"/>
                </a:solidFill>
                <a:latin typeface="Calibri"/>
                <a:ea typeface="Calibri"/>
                <a:cs typeface="Calibri"/>
                <a:sym typeface="Calibri"/>
              </a:rPr>
              <a:t>La </a:t>
            </a:r>
            <a:r>
              <a:rPr lang="en-US" sz="4800" b="1" dirty="0" err="1" smtClean="0">
                <a:solidFill>
                  <a:srgbClr val="17375E"/>
                </a:solidFill>
                <a:latin typeface="Calibri"/>
                <a:ea typeface="Calibri"/>
                <a:cs typeface="Calibri"/>
                <a:sym typeface="Calibri"/>
              </a:rPr>
              <a:t>Rete</a:t>
            </a:r>
            <a:r>
              <a:rPr lang="en-US" sz="4800" b="1" dirty="0" smtClean="0">
                <a:solidFill>
                  <a:srgbClr val="17375E"/>
                </a:solidFill>
                <a:latin typeface="Calibri"/>
                <a:ea typeface="Calibri"/>
                <a:cs typeface="Calibri"/>
                <a:sym typeface="Calibri"/>
              </a:rPr>
              <a:t> </a:t>
            </a:r>
            <a:r>
              <a:rPr lang="en-US" sz="4800" b="1" dirty="0" err="1" smtClean="0">
                <a:solidFill>
                  <a:srgbClr val="17375E"/>
                </a:solidFill>
                <a:latin typeface="Calibri"/>
                <a:ea typeface="Calibri"/>
                <a:cs typeface="Calibri"/>
                <a:sym typeface="Calibri"/>
              </a:rPr>
              <a:t>WeDebate</a:t>
            </a:r>
            <a:endParaRPr lang="en-US" sz="4800" b="1" dirty="0">
              <a:solidFill>
                <a:srgbClr val="17375E"/>
              </a:solidFill>
              <a:latin typeface="Calibri"/>
              <a:ea typeface="Calibri"/>
              <a:cs typeface="Calibri"/>
              <a:sym typeface="Calibri"/>
            </a:endParaRPr>
          </a:p>
        </p:txBody>
      </p:sp>
      <p:pic>
        <p:nvPicPr>
          <p:cNvPr id="19" name="Shape 87"/>
          <p:cNvPicPr preferRelativeResize="0"/>
          <p:nvPr/>
        </p:nvPicPr>
        <p:blipFill>
          <a:blip r:embed="rId3"/>
          <a:stretch>
            <a:fillRect/>
          </a:stretch>
        </p:blipFill>
        <p:spPr>
          <a:xfrm>
            <a:off x="284046" y="114954"/>
            <a:ext cx="2775786" cy="577742"/>
          </a:xfrm>
          <a:prstGeom prst="rect">
            <a:avLst/>
          </a:prstGeom>
          <a:noFill/>
          <a:ln>
            <a:noFill/>
          </a:ln>
        </p:spPr>
      </p:pic>
      <p:pic>
        <p:nvPicPr>
          <p:cNvPr id="2" name="Immagine 1"/>
          <p:cNvPicPr>
            <a:picLocks noChangeAspect="1"/>
          </p:cNvPicPr>
          <p:nvPr/>
        </p:nvPicPr>
        <p:blipFill rotWithShape="1">
          <a:blip r:embed="rId4"/>
          <a:srcRect l="12176" t="15452" r="15878" b="19966"/>
          <a:stretch/>
        </p:blipFill>
        <p:spPr>
          <a:xfrm>
            <a:off x="280120" y="1772816"/>
            <a:ext cx="8604448" cy="4608512"/>
          </a:xfrm>
          <a:prstGeom prst="rect">
            <a:avLst/>
          </a:prstGeom>
        </p:spPr>
      </p:pic>
    </p:spTree>
    <p:extLst>
      <p:ext uri="{BB962C8B-B14F-4D97-AF65-F5344CB8AC3E}">
        <p14:creationId xmlns="" xmlns:p14="http://schemas.microsoft.com/office/powerpoint/2010/main" val="1795212716"/>
      </p:ext>
    </p:extLst>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4" name="Shape 104"/>
          <p:cNvSpPr txBox="1">
            <a:spLocks noGrp="1"/>
          </p:cNvSpPr>
          <p:nvPr>
            <p:ph type="title"/>
          </p:nvPr>
        </p:nvSpPr>
        <p:spPr>
          <a:xfrm>
            <a:off x="467544" y="476672"/>
            <a:ext cx="8229600" cy="1080120"/>
          </a:xfrm>
          <a:prstGeom prst="rect">
            <a:avLst/>
          </a:prstGeom>
          <a:noFill/>
          <a:ln>
            <a:noFill/>
          </a:ln>
        </p:spPr>
        <p:txBody>
          <a:bodyPr lIns="91425" tIns="45700" rIns="91425" bIns="45700" anchor="ctr" anchorCtr="0">
            <a:noAutofit/>
          </a:bodyPr>
          <a:lstStyle/>
          <a:p>
            <a:pPr lvl="0">
              <a:buClr>
                <a:srgbClr val="17375E"/>
              </a:buClr>
              <a:buSzPct val="25000"/>
            </a:pPr>
            <a:r>
              <a:rPr lang="en-US" sz="4800" b="1" dirty="0" smtClean="0">
                <a:solidFill>
                  <a:srgbClr val="17375E"/>
                </a:solidFill>
                <a:latin typeface="Calibri"/>
                <a:ea typeface="Calibri"/>
                <a:cs typeface="Calibri"/>
                <a:sym typeface="Calibri"/>
              </a:rPr>
              <a:t>La </a:t>
            </a:r>
            <a:r>
              <a:rPr lang="en-US" sz="4800" b="1" dirty="0" err="1" smtClean="0">
                <a:solidFill>
                  <a:srgbClr val="17375E"/>
                </a:solidFill>
                <a:latin typeface="Calibri"/>
                <a:ea typeface="Calibri"/>
                <a:cs typeface="Calibri"/>
                <a:sym typeface="Calibri"/>
              </a:rPr>
              <a:t>Rete</a:t>
            </a:r>
            <a:r>
              <a:rPr lang="en-US" sz="4800" b="1" dirty="0" smtClean="0">
                <a:solidFill>
                  <a:srgbClr val="17375E"/>
                </a:solidFill>
                <a:latin typeface="Calibri"/>
                <a:ea typeface="Calibri"/>
                <a:cs typeface="Calibri"/>
                <a:sym typeface="Calibri"/>
              </a:rPr>
              <a:t> </a:t>
            </a:r>
            <a:r>
              <a:rPr lang="en-US" sz="4800" b="1" dirty="0" err="1" smtClean="0">
                <a:solidFill>
                  <a:srgbClr val="17375E"/>
                </a:solidFill>
                <a:latin typeface="Calibri"/>
                <a:ea typeface="Calibri"/>
                <a:cs typeface="Calibri"/>
                <a:sym typeface="Calibri"/>
              </a:rPr>
              <a:t>WeDebate</a:t>
            </a:r>
            <a:endParaRPr lang="en-US" sz="4800" b="1" dirty="0">
              <a:solidFill>
                <a:srgbClr val="17375E"/>
              </a:solidFill>
              <a:latin typeface="Calibri"/>
              <a:ea typeface="Calibri"/>
              <a:cs typeface="Calibri"/>
              <a:sym typeface="Calibri"/>
            </a:endParaRPr>
          </a:p>
        </p:txBody>
      </p:sp>
      <p:pic>
        <p:nvPicPr>
          <p:cNvPr id="19" name="Shape 87"/>
          <p:cNvPicPr preferRelativeResize="0"/>
          <p:nvPr/>
        </p:nvPicPr>
        <p:blipFill>
          <a:blip r:embed="rId3"/>
          <a:stretch>
            <a:fillRect/>
          </a:stretch>
        </p:blipFill>
        <p:spPr>
          <a:xfrm>
            <a:off x="284046" y="114954"/>
            <a:ext cx="2775786" cy="577742"/>
          </a:xfrm>
          <a:prstGeom prst="rect">
            <a:avLst/>
          </a:prstGeom>
          <a:noFill/>
          <a:ln>
            <a:noFill/>
          </a:ln>
        </p:spPr>
      </p:pic>
      <p:pic>
        <p:nvPicPr>
          <p:cNvPr id="4" name="Immagine 3"/>
          <p:cNvPicPr>
            <a:picLocks noChangeAspect="1"/>
          </p:cNvPicPr>
          <p:nvPr/>
        </p:nvPicPr>
        <p:blipFill rotWithShape="1">
          <a:blip r:embed="rId4"/>
          <a:srcRect l="12367" t="30110" r="14580" b="22641"/>
          <a:stretch/>
        </p:blipFill>
        <p:spPr>
          <a:xfrm>
            <a:off x="0" y="1500174"/>
            <a:ext cx="9144000" cy="3071834"/>
          </a:xfrm>
          <a:prstGeom prst="rect">
            <a:avLst/>
          </a:prstGeom>
        </p:spPr>
      </p:pic>
      <p:sp>
        <p:nvSpPr>
          <p:cNvPr id="5" name="CasellaDiTesto 4"/>
          <p:cNvSpPr txBox="1"/>
          <p:nvPr/>
        </p:nvSpPr>
        <p:spPr>
          <a:xfrm>
            <a:off x="500034" y="4929198"/>
            <a:ext cx="7858180" cy="984885"/>
          </a:xfrm>
          <a:prstGeom prst="rect">
            <a:avLst/>
          </a:prstGeom>
          <a:noFill/>
        </p:spPr>
        <p:txBody>
          <a:bodyPr wrap="square" rtlCol="0">
            <a:spAutoFit/>
          </a:bodyPr>
          <a:lstStyle/>
          <a:p>
            <a:pPr algn="ctr"/>
            <a:r>
              <a:rPr lang="it-IT" sz="2000" dirty="0" smtClean="0"/>
              <a:t>La rete è in continua crescita e quindi l’elenco delle istituzioni in rete viene via via aggiornato sul sito della rete </a:t>
            </a:r>
            <a:r>
              <a:rPr lang="it-IT" sz="2000" dirty="0" smtClean="0">
                <a:hlinkClick r:id="rId5"/>
              </a:rPr>
              <a:t>www.wedebate.org</a:t>
            </a:r>
            <a:r>
              <a:rPr lang="it-IT" sz="2000" dirty="0" smtClean="0"/>
              <a:t> .</a:t>
            </a:r>
          </a:p>
          <a:p>
            <a:pPr algn="ctr"/>
            <a:r>
              <a:rPr lang="it-IT" sz="1800" b="1" dirty="0" smtClean="0"/>
              <a:t>L’</a:t>
            </a:r>
            <a:r>
              <a:rPr lang="it-IT" sz="1800" b="1" dirty="0" err="1" smtClean="0"/>
              <a:t>I.I.S.</a:t>
            </a:r>
            <a:r>
              <a:rPr lang="it-IT" sz="1800" b="1" dirty="0" smtClean="0"/>
              <a:t> Italo Calvino sta predisponendo la sua iscrizione a questa Rete</a:t>
            </a:r>
            <a:endParaRPr lang="it-IT" sz="1800" b="1" dirty="0"/>
          </a:p>
        </p:txBody>
      </p:sp>
    </p:spTree>
    <p:extLst>
      <p:ext uri="{BB962C8B-B14F-4D97-AF65-F5344CB8AC3E}">
        <p14:creationId xmlns="" xmlns:p14="http://schemas.microsoft.com/office/powerpoint/2010/main" val="1795212716"/>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93824" y="1417100"/>
            <a:ext cx="8010623" cy="446017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lang="it-IT" sz="2200" baseline="0" dirty="0" smtClean="0">
              <a:solidFill>
                <a:srgbClr val="17375E"/>
              </a:solidFill>
              <a:latin typeface="Calibri"/>
              <a:ea typeface="Calibri"/>
              <a:cs typeface="Calibri"/>
              <a:sym typeface="Calibri"/>
            </a:endParaRP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Un dibattito è una discussione formale, e non libera, nella quale due squadre (composte ciascuna di due o tre studenti) sostengono e controbattono un’affermazione data, ponendosi in un campo (PRO) o nell’altro (CONTRO): è un’attività degli studenti, che essi gestiscono con autonomia, in relazione alla fascia d’età.</a:t>
            </a: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In un dibattito la domanda attorno alla quale si ragiona è chiusa e richiede di schierarsi apertamente o per il SI’  o per il NO.</a:t>
            </a: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E’ prevista inoltre la presenza di un moderatore (è bene che sia uno studente), che non prende parte al dibattito stesso e di un garante del tempo prestabilito degli interventi. Le due figure possono coincidere.</a:t>
            </a: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764704"/>
            <a:ext cx="8229600" cy="65239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Le </a:t>
            </a:r>
            <a:r>
              <a:rPr lang="en-US" sz="4800" b="1" dirty="0" err="1" smtClean="0">
                <a:solidFill>
                  <a:srgbClr val="17375E"/>
                </a:solidFill>
                <a:latin typeface="Calibri"/>
                <a:ea typeface="Calibri"/>
                <a:cs typeface="Calibri"/>
                <a:sym typeface="Calibri"/>
              </a:rPr>
              <a:t>regole</a:t>
            </a:r>
            <a:r>
              <a:rPr lang="en-US" sz="4800" b="1" dirty="0" smtClean="0">
                <a:solidFill>
                  <a:srgbClr val="17375E"/>
                </a:solidFill>
                <a:latin typeface="Calibri"/>
                <a:ea typeface="Calibri"/>
                <a:cs typeface="Calibri"/>
                <a:sym typeface="Calibri"/>
              </a:rPr>
              <a:t> del Debate – 1 </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284046" y="114954"/>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93824" y="1417100"/>
            <a:ext cx="8010623" cy="446017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lang="it-IT" sz="2200" baseline="0" dirty="0" smtClean="0">
              <a:solidFill>
                <a:srgbClr val="17375E"/>
              </a:solidFill>
              <a:latin typeface="Calibri"/>
              <a:ea typeface="Calibri"/>
              <a:cs typeface="Calibri"/>
              <a:sym typeface="Calibri"/>
            </a:endParaRP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Il docente (sostanzialmente un coach della squadra) interviene il meno possibile nelle attività di preparazione degli studenti (in relazione all’età degli studenti), che devono trovare la propria strada autonomamente, per documentarsi,  suddividersi i compiti, prevedere una strategia di interventi, formarsi un’opinione (non necessariamente la propria) e difenderla.</a:t>
            </a: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Caratteristica essenziale del dibattito, infatti, è la possibilità di essere chiamati a difendere opinioni in contrasto rispetto a quanto si pensa effettivamente, chiedendo quindi allo studente una forma di flessibilità mentale e di apertura alle altrui visioni tanto più necessaria in tempi di rigidità e di aprioristica difesa ad oltranza delle proprie posizioni.</a:t>
            </a: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764704"/>
            <a:ext cx="8229600" cy="65239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Le </a:t>
            </a:r>
            <a:r>
              <a:rPr lang="en-US" sz="4800" b="1" dirty="0" err="1" smtClean="0">
                <a:solidFill>
                  <a:srgbClr val="17375E"/>
                </a:solidFill>
                <a:latin typeface="Calibri"/>
                <a:ea typeface="Calibri"/>
                <a:cs typeface="Calibri"/>
                <a:sym typeface="Calibri"/>
              </a:rPr>
              <a:t>regole</a:t>
            </a:r>
            <a:r>
              <a:rPr lang="en-US" sz="4800" b="1" dirty="0" smtClean="0">
                <a:solidFill>
                  <a:srgbClr val="17375E"/>
                </a:solidFill>
                <a:latin typeface="Calibri"/>
                <a:ea typeface="Calibri"/>
                <a:cs typeface="Calibri"/>
                <a:sym typeface="Calibri"/>
              </a:rPr>
              <a:t> del Debate – 2 </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284046" y="114954"/>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2" name="Shape 112"/>
          <p:cNvSpPr txBox="1">
            <a:spLocks noGrp="1"/>
          </p:cNvSpPr>
          <p:nvPr>
            <p:ph type="body" idx="1"/>
          </p:nvPr>
        </p:nvSpPr>
        <p:spPr>
          <a:xfrm>
            <a:off x="593824" y="1417100"/>
            <a:ext cx="8010623" cy="4460172"/>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chemeClr val="dk1"/>
              </a:buClr>
              <a:buFont typeface="Arial"/>
              <a:buNone/>
            </a:pPr>
            <a:endParaRPr lang="it-IT" sz="2200" baseline="0" dirty="0" smtClean="0">
              <a:solidFill>
                <a:srgbClr val="17375E"/>
              </a:solidFill>
              <a:latin typeface="Calibri"/>
              <a:ea typeface="Calibri"/>
              <a:cs typeface="Calibri"/>
              <a:sym typeface="Calibri"/>
            </a:endParaRP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dirty="0" smtClean="0">
                <a:latin typeface="Calibri" charset="0"/>
                <a:ea typeface="Calibri" charset="0"/>
                <a:cs typeface="Calibri" charset="0"/>
              </a:rPr>
              <a:t>Un serio approccio critico costituisce infatti la carta in più di chi intende dibattere con successo: non è possibile, infatti, tirar conclusioni e formulare giudizi, se prima non si è fatta </a:t>
            </a:r>
            <a:r>
              <a:rPr lang="it-IT" sz="2400" b="1" dirty="0" smtClean="0">
                <a:latin typeface="Calibri" charset="0"/>
                <a:ea typeface="Calibri" charset="0"/>
                <a:cs typeface="Calibri" charset="0"/>
              </a:rPr>
              <a:t>la fatica dell’osservazione e dell’analisi</a:t>
            </a:r>
            <a:r>
              <a:rPr lang="it-IT" sz="2400" dirty="0" smtClean="0">
                <a:latin typeface="Calibri" charset="0"/>
                <a:ea typeface="Calibri" charset="0"/>
                <a:cs typeface="Calibri" charset="0"/>
              </a:rPr>
              <a:t>, </a:t>
            </a:r>
            <a:r>
              <a:rPr lang="it-IT" sz="2400" dirty="0" err="1" smtClean="0">
                <a:latin typeface="Calibri" charset="0"/>
                <a:ea typeface="Calibri" charset="0"/>
                <a:cs typeface="Calibri" charset="0"/>
              </a:rPr>
              <a:t>poichè</a:t>
            </a:r>
            <a:r>
              <a:rPr lang="it-IT" sz="2400" dirty="0" smtClean="0">
                <a:latin typeface="Calibri" charset="0"/>
                <a:ea typeface="Calibri" charset="0"/>
                <a:cs typeface="Calibri" charset="0"/>
              </a:rPr>
              <a:t> la presenza della squadra di contraddittori, obbliga sempre a motivare le proprie opinioni </a:t>
            </a:r>
          </a:p>
          <a:p>
            <a:pPr marL="358775" indent="-244475">
              <a:lnSpc>
                <a:spcPct val="80000"/>
              </a:lnSpc>
              <a:spcBef>
                <a:spcPts val="300"/>
              </a:spcBef>
              <a:spcAft>
                <a:spcPts val="1425"/>
              </a:spcAft>
              <a:buClr>
                <a:srgbClr val="80B606"/>
              </a:buClr>
              <a:buFont typeface="Arial" charset="0"/>
              <a:buChar char="•"/>
              <a:tabLst>
                <a:tab pos="723900" algn="l"/>
                <a:tab pos="1447800" algn="l"/>
                <a:tab pos="2171700" algn="l"/>
                <a:tab pos="2895600" algn="l"/>
                <a:tab pos="3619500" algn="l"/>
                <a:tab pos="4343400" algn="l"/>
                <a:tab pos="5067300" algn="l"/>
                <a:tab pos="5791200" algn="l"/>
                <a:tab pos="6515100" algn="l"/>
                <a:tab pos="7239000" algn="l"/>
              </a:tabLst>
            </a:pPr>
            <a:r>
              <a:rPr lang="it-IT" sz="2400" b="1" dirty="0" smtClean="0">
                <a:latin typeface="Calibri" charset="0"/>
                <a:ea typeface="Calibri" charset="0"/>
                <a:cs typeface="Calibri" charset="0"/>
              </a:rPr>
              <a:t>Un dibattito non è una discussione libera</a:t>
            </a:r>
            <a:r>
              <a:rPr lang="it-IT" sz="2400" dirty="0" smtClean="0">
                <a:latin typeface="Calibri" charset="0"/>
                <a:ea typeface="Calibri" charset="0"/>
                <a:cs typeface="Calibri" charset="0"/>
              </a:rPr>
              <a:t>. In una discussione, infatti, si coltiva una conversazione senza precise regole, allo scopo di rispondere ad una domanda aperta. E’, invece, una discussione governata da regole ben precise, alle quali è necessario attenersi, se si vuole riportare un esito positivo nel dibattito.</a:t>
            </a:r>
          </a:p>
          <a:p>
            <a:pPr marL="0" marR="0" lvl="0" indent="0" algn="l" rtl="0">
              <a:lnSpc>
                <a:spcPct val="100000"/>
              </a:lnSpc>
              <a:spcBef>
                <a:spcPts val="0"/>
              </a:spcBef>
              <a:spcAft>
                <a:spcPts val="0"/>
              </a:spcAft>
              <a:buClr>
                <a:schemeClr val="dk1"/>
              </a:buClr>
              <a:buFont typeface="Arial"/>
              <a:buNone/>
            </a:pPr>
            <a:endParaRPr sz="2200" b="1" i="0" u="none" strike="noStrike" cap="none" baseline="0" dirty="0">
              <a:solidFill>
                <a:srgbClr val="17375E"/>
              </a:solidFill>
              <a:latin typeface="Calibri"/>
              <a:ea typeface="Calibri"/>
              <a:cs typeface="Calibri"/>
              <a:sym typeface="Calibri"/>
            </a:endParaRPr>
          </a:p>
        </p:txBody>
      </p:sp>
      <p:sp>
        <p:nvSpPr>
          <p:cNvPr id="113" name="Shape 113"/>
          <p:cNvSpPr txBox="1">
            <a:spLocks noGrp="1"/>
          </p:cNvSpPr>
          <p:nvPr>
            <p:ph type="title"/>
          </p:nvPr>
        </p:nvSpPr>
        <p:spPr>
          <a:xfrm>
            <a:off x="395536" y="764704"/>
            <a:ext cx="8229600" cy="652396"/>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rgbClr val="17375E"/>
              </a:buClr>
              <a:buSzPct val="25000"/>
              <a:buFont typeface="Calibri"/>
              <a:buNone/>
            </a:pPr>
            <a:r>
              <a:rPr lang="en-US" sz="4800" b="1" dirty="0" smtClean="0">
                <a:solidFill>
                  <a:srgbClr val="17375E"/>
                </a:solidFill>
                <a:latin typeface="Calibri"/>
                <a:ea typeface="Calibri"/>
                <a:cs typeface="Calibri"/>
                <a:sym typeface="Calibri"/>
              </a:rPr>
              <a:t>Le </a:t>
            </a:r>
            <a:r>
              <a:rPr lang="en-US" sz="4800" b="1" dirty="0" err="1" smtClean="0">
                <a:solidFill>
                  <a:srgbClr val="17375E"/>
                </a:solidFill>
                <a:latin typeface="Calibri"/>
                <a:ea typeface="Calibri"/>
                <a:cs typeface="Calibri"/>
                <a:sym typeface="Calibri"/>
              </a:rPr>
              <a:t>regole</a:t>
            </a:r>
            <a:r>
              <a:rPr lang="en-US" sz="4800" b="1" dirty="0" smtClean="0">
                <a:solidFill>
                  <a:srgbClr val="17375E"/>
                </a:solidFill>
                <a:latin typeface="Calibri"/>
                <a:ea typeface="Calibri"/>
                <a:cs typeface="Calibri"/>
                <a:sym typeface="Calibri"/>
              </a:rPr>
              <a:t> del Debate – 3 </a:t>
            </a:r>
            <a:endParaRPr lang="en-US" sz="4800" b="1" dirty="0">
              <a:solidFill>
                <a:srgbClr val="17375E"/>
              </a:solidFill>
              <a:latin typeface="Calibri"/>
              <a:ea typeface="Calibri"/>
              <a:cs typeface="Calibri"/>
              <a:sym typeface="Calibri"/>
            </a:endParaRPr>
          </a:p>
        </p:txBody>
      </p:sp>
      <p:pic>
        <p:nvPicPr>
          <p:cNvPr id="7" name="Shape 87"/>
          <p:cNvPicPr preferRelativeResize="0"/>
          <p:nvPr/>
        </p:nvPicPr>
        <p:blipFill>
          <a:blip r:embed="rId3"/>
          <a:stretch>
            <a:fillRect/>
          </a:stretch>
        </p:blipFill>
        <p:spPr>
          <a:xfrm>
            <a:off x="284046" y="114954"/>
            <a:ext cx="3434564" cy="785800"/>
          </a:xfrm>
          <a:prstGeom prst="rect">
            <a:avLst/>
          </a:prstGeom>
          <a:noFill/>
          <a:ln>
            <a:noFill/>
          </a:ln>
        </p:spPr>
      </p:pic>
    </p:spTree>
  </p:cSld>
  <p:clrMapOvr>
    <a:masterClrMapping/>
  </p:clrMapOvr>
  <p:transition spd="slow">
    <p:cut/>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ema di Office">
  <a:themeElements>
    <a:clrScheme name="Impostazioni personalizzate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ixel">
  <a:themeElements>
    <a:clrScheme name="Pixel">
      <a:dk1>
        <a:srgbClr val="103154"/>
      </a:dk1>
      <a:lt1>
        <a:srgbClr val="FFFFFF"/>
      </a:lt1>
      <a:dk2>
        <a:srgbClr val="00BFC3"/>
      </a:dk2>
      <a:lt2>
        <a:srgbClr val="0096FF"/>
      </a:lt2>
      <a:accent1>
        <a:srgbClr val="FF7F01"/>
      </a:accent1>
      <a:accent2>
        <a:srgbClr val="F1B015"/>
      </a:accent2>
      <a:accent3>
        <a:srgbClr val="FBEC85"/>
      </a:accent3>
      <a:accent4>
        <a:srgbClr val="D2C2F1"/>
      </a:accent4>
      <a:accent5>
        <a:srgbClr val="DA5AF4"/>
      </a:accent5>
      <a:accent6>
        <a:srgbClr val="9D09D1"/>
      </a:accent6>
      <a:hlink>
        <a:srgbClr val="1286C9"/>
      </a:hlink>
      <a:folHlink>
        <a:srgbClr val="A8C2E7"/>
      </a:folHlink>
    </a:clrScheme>
    <a:fontScheme name="Pixel">
      <a:majorFont>
        <a:latin typeface="Corbel"/>
        <a:ea typeface=""/>
        <a:cs typeface=""/>
        <a:font script="Jpan" typeface="メイリオ"/>
        <a:font script="Hans" typeface="宋体"/>
        <a:font script="Hant" typeface="新細明體"/>
      </a:majorFont>
      <a:minorFont>
        <a:latin typeface="Corbel"/>
        <a:ea typeface=""/>
        <a:cs typeface=""/>
        <a:font script="Jpan" typeface="メイリオ"/>
        <a:font script="Hans" typeface="宋体"/>
        <a:font script="Hant" typeface="新細明體"/>
      </a:minorFont>
    </a:fontScheme>
    <a:fmtScheme name="Pixel">
      <a:fillStyleLst>
        <a:solidFill>
          <a:schemeClr val="phClr"/>
        </a:solidFill>
        <a:solidFill>
          <a:schemeClr val="phClr">
            <a:satMod val="150000"/>
          </a:schemeClr>
        </a:solidFill>
        <a:solidFill>
          <a:schemeClr val="phClr">
            <a:shade val="80000"/>
            <a:lumMod val="90000"/>
          </a:scheme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50800" cap="flat" cmpd="sng" algn="ctr">
          <a:solidFill>
            <a:schemeClr val="phClr">
              <a:alpha val="80000"/>
            </a:schemeClr>
          </a:solidFill>
          <a:prstDash val="solid"/>
        </a:ln>
      </a:lnStyleLst>
      <a:effectStyleLst>
        <a:effectStyle>
          <a:effectLst/>
        </a:effectStyle>
        <a:effectStyle>
          <a:effectLst>
            <a:outerShdw blurRad="50800" dist="63500" dir="2700000" sx="102000" sy="102000" rotWithShape="0">
              <a:srgbClr val="000000">
                <a:alpha val="50000"/>
              </a:srgbClr>
            </a:outerShdw>
          </a:effectLst>
          <a:scene3d>
            <a:camera prst="orthographicFront">
              <a:rot lat="0" lon="0" rev="0"/>
            </a:camera>
            <a:lightRig rig="glow" dir="tl"/>
          </a:scene3d>
          <a:sp3d>
            <a:bevelT w="0" h="0"/>
          </a:sp3d>
        </a:effectStyle>
        <a:effectStyle>
          <a:effectLst>
            <a:outerShdw blurRad="63500" dist="38100" dir="3600000" sx="103000" sy="103000" rotWithShape="0">
              <a:srgbClr val="000000">
                <a:alpha val="60000"/>
              </a:srgbClr>
            </a:outerShdw>
          </a:effectLst>
          <a:scene3d>
            <a:camera prst="orthographicFront">
              <a:rot lat="0" lon="0" rev="0"/>
            </a:camera>
            <a:lightRig rig="flat" dir="t">
              <a:rot lat="0" lon="0" rev="5400000"/>
            </a:lightRig>
          </a:scene3d>
          <a:sp3d prstMaterial="softmetal">
            <a:bevelT w="63500" h="38100"/>
          </a:sp3d>
        </a:effectStyle>
      </a:effectStyleLst>
      <a:bgFillStyleLst>
        <a:solidFill>
          <a:schemeClr val="phClr"/>
        </a:solidFill>
        <a:gradFill rotWithShape="1">
          <a:gsLst>
            <a:gs pos="0">
              <a:schemeClr val="phClr">
                <a:tint val="100000"/>
                <a:shade val="95000"/>
                <a:satMod val="350000"/>
              </a:schemeClr>
            </a:gs>
            <a:gs pos="100000">
              <a:schemeClr val="phClr">
                <a:shade val="20000"/>
                <a:satMod val="150000"/>
              </a:schemeClr>
            </a:gs>
          </a:gsLst>
          <a:lin ang="5400000" scaled="0"/>
        </a:gradFill>
        <a:blipFill rotWithShape="1">
          <a:blip xmlns:r="http://schemas.openxmlformats.org/officeDocument/2006/relationships" r:embed="rId1">
            <a:duotone>
              <a:schemeClr val="phClr">
                <a:shade val="1000"/>
                <a:satMod val="400000"/>
              </a:schemeClr>
              <a:schemeClr val="phClr">
                <a:tint val="50000"/>
                <a:satMod val="4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1916</TotalTime>
  <Words>512</Words>
  <Application>Microsoft Office PowerPoint</Application>
  <PresentationFormat>Presentazione su schermo (4:3)</PresentationFormat>
  <Paragraphs>69</Paragraphs>
  <Slides>11</Slides>
  <Notes>10</Notes>
  <HiddenSlides>0</HiddenSlides>
  <MMClips>0</MMClips>
  <ScaleCrop>false</ScaleCrop>
  <HeadingPairs>
    <vt:vector size="4" baseType="variant">
      <vt:variant>
        <vt:lpstr>Tema</vt:lpstr>
      </vt:variant>
      <vt:variant>
        <vt:i4>2</vt:i4>
      </vt:variant>
      <vt:variant>
        <vt:lpstr>Titoli diapositive</vt:lpstr>
      </vt:variant>
      <vt:variant>
        <vt:i4>11</vt:i4>
      </vt:variant>
    </vt:vector>
  </HeadingPairs>
  <TitlesOfParts>
    <vt:vector size="13" baseType="lpstr">
      <vt:lpstr>Tema di Office</vt:lpstr>
      <vt:lpstr>Pixel</vt:lpstr>
      <vt:lpstr>Cosa significa “Debate” </vt:lpstr>
      <vt:lpstr>Le parole chiave – 1 </vt:lpstr>
      <vt:lpstr>Le parole chiave – 2 </vt:lpstr>
      <vt:lpstr>Ragionamento</vt:lpstr>
      <vt:lpstr>La Rete WeDebate</vt:lpstr>
      <vt:lpstr>La Rete WeDebate</vt:lpstr>
      <vt:lpstr>Le regole del Debate – 1 </vt:lpstr>
      <vt:lpstr>Le regole del Debate – 2 </vt:lpstr>
      <vt:lpstr>Le regole del Debate – 3 </vt:lpstr>
      <vt:lpstr>Il codice del debater – 1 </vt:lpstr>
      <vt:lpstr>Il codice del debater – 2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Mosa</dc:creator>
  <cp:lastModifiedBy>Mario</cp:lastModifiedBy>
  <cp:revision>204</cp:revision>
  <dcterms:modified xsi:type="dcterms:W3CDTF">2017-11-10T14:45:11Z</dcterms:modified>
</cp:coreProperties>
</file>