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3" r:id="rId6"/>
    <p:sldId id="266" r:id="rId7"/>
    <p:sldId id="260" r:id="rId8"/>
    <p:sldId id="262" r:id="rId9"/>
    <p:sldId id="259" r:id="rId10"/>
    <p:sldId id="265" r:id="rId11"/>
    <p:sldId id="267" r:id="rId12"/>
    <p:sldId id="264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85DF9F-74F5-489C-973D-27B09853FA6F}" v="8" dt="2021-09-13T09:39: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gi Ferrari" userId="e209c759-d7ca-4090-98fd-6dbaf3d516fb" providerId="ADAL" clId="{F685DF9F-74F5-489C-973D-27B09853FA6F}"/>
    <pc:docChg chg="undo custSel addSld modSld sldOrd">
      <pc:chgData name="Luigi Ferrari" userId="e209c759-d7ca-4090-98fd-6dbaf3d516fb" providerId="ADAL" clId="{F685DF9F-74F5-489C-973D-27B09853FA6F}" dt="2021-09-13T10:04:58.081" v="2671" actId="20577"/>
      <pc:docMkLst>
        <pc:docMk/>
      </pc:docMkLst>
      <pc:sldChg chg="modSp new mod">
        <pc:chgData name="Luigi Ferrari" userId="e209c759-d7ca-4090-98fd-6dbaf3d516fb" providerId="ADAL" clId="{F685DF9F-74F5-489C-973D-27B09853FA6F}" dt="2021-09-13T09:13:01.698" v="1707" actId="20577"/>
        <pc:sldMkLst>
          <pc:docMk/>
          <pc:sldMk cId="4233407041" sldId="256"/>
        </pc:sldMkLst>
        <pc:spChg chg="mod">
          <ac:chgData name="Luigi Ferrari" userId="e209c759-d7ca-4090-98fd-6dbaf3d516fb" providerId="ADAL" clId="{F685DF9F-74F5-489C-973D-27B09853FA6F}" dt="2021-09-13T09:10:39.691" v="1537" actId="20577"/>
          <ac:spMkLst>
            <pc:docMk/>
            <pc:sldMk cId="4233407041" sldId="256"/>
            <ac:spMk id="2" creationId="{9F707D86-3822-4E27-9A91-DC3BD31ED403}"/>
          </ac:spMkLst>
        </pc:spChg>
        <pc:spChg chg="mod">
          <ac:chgData name="Luigi Ferrari" userId="e209c759-d7ca-4090-98fd-6dbaf3d516fb" providerId="ADAL" clId="{F685DF9F-74F5-489C-973D-27B09853FA6F}" dt="2021-09-13T09:13:01.698" v="1707" actId="20577"/>
          <ac:spMkLst>
            <pc:docMk/>
            <pc:sldMk cId="4233407041" sldId="256"/>
            <ac:spMk id="3" creationId="{AF91B732-04AA-4548-90B4-137ADAE17DD1}"/>
          </ac:spMkLst>
        </pc:spChg>
      </pc:sldChg>
      <pc:sldChg chg="modSp new mod">
        <pc:chgData name="Luigi Ferrari" userId="e209c759-d7ca-4090-98fd-6dbaf3d516fb" providerId="ADAL" clId="{F685DF9F-74F5-489C-973D-27B09853FA6F}" dt="2021-09-13T08:49:02.936" v="987" actId="20577"/>
        <pc:sldMkLst>
          <pc:docMk/>
          <pc:sldMk cId="3789002179" sldId="257"/>
        </pc:sldMkLst>
        <pc:spChg chg="mod">
          <ac:chgData name="Luigi Ferrari" userId="e209c759-d7ca-4090-98fd-6dbaf3d516fb" providerId="ADAL" clId="{F685DF9F-74F5-489C-973D-27B09853FA6F}" dt="2021-09-13T08:25:48.419" v="81" actId="20577"/>
          <ac:spMkLst>
            <pc:docMk/>
            <pc:sldMk cId="3789002179" sldId="257"/>
            <ac:spMk id="2" creationId="{7F2595C6-8CC6-4978-AB90-6914B79E1BB7}"/>
          </ac:spMkLst>
        </pc:spChg>
        <pc:spChg chg="mod">
          <ac:chgData name="Luigi Ferrari" userId="e209c759-d7ca-4090-98fd-6dbaf3d516fb" providerId="ADAL" clId="{F685DF9F-74F5-489C-973D-27B09853FA6F}" dt="2021-09-13T08:49:02.936" v="987" actId="20577"/>
          <ac:spMkLst>
            <pc:docMk/>
            <pc:sldMk cId="3789002179" sldId="257"/>
            <ac:spMk id="3" creationId="{552747FF-AE8B-4AAE-BCB8-2419F402E73D}"/>
          </ac:spMkLst>
        </pc:spChg>
      </pc:sldChg>
      <pc:sldChg chg="modSp new mod">
        <pc:chgData name="Luigi Ferrari" userId="e209c759-d7ca-4090-98fd-6dbaf3d516fb" providerId="ADAL" clId="{F685DF9F-74F5-489C-973D-27B09853FA6F}" dt="2021-09-13T09:54:19.522" v="2628" actId="20577"/>
        <pc:sldMkLst>
          <pc:docMk/>
          <pc:sldMk cId="3094367333" sldId="258"/>
        </pc:sldMkLst>
        <pc:spChg chg="mod">
          <ac:chgData name="Luigi Ferrari" userId="e209c759-d7ca-4090-98fd-6dbaf3d516fb" providerId="ADAL" clId="{F685DF9F-74F5-489C-973D-27B09853FA6F}" dt="2021-09-13T08:26:31.508" v="176" actId="20577"/>
          <ac:spMkLst>
            <pc:docMk/>
            <pc:sldMk cId="3094367333" sldId="258"/>
            <ac:spMk id="2" creationId="{97135CDF-9885-47FE-BF3E-E46A1ED0639E}"/>
          </ac:spMkLst>
        </pc:spChg>
        <pc:spChg chg="mod">
          <ac:chgData name="Luigi Ferrari" userId="e209c759-d7ca-4090-98fd-6dbaf3d516fb" providerId="ADAL" clId="{F685DF9F-74F5-489C-973D-27B09853FA6F}" dt="2021-09-13T09:54:19.522" v="2628" actId="20577"/>
          <ac:spMkLst>
            <pc:docMk/>
            <pc:sldMk cId="3094367333" sldId="258"/>
            <ac:spMk id="3" creationId="{31EB7D4A-9D6B-4B20-BE42-6991EB22A709}"/>
          </ac:spMkLst>
        </pc:spChg>
      </pc:sldChg>
      <pc:sldChg chg="modSp new mod">
        <pc:chgData name="Luigi Ferrari" userId="e209c759-d7ca-4090-98fd-6dbaf3d516fb" providerId="ADAL" clId="{F685DF9F-74F5-489C-973D-27B09853FA6F}" dt="2021-09-13T09:10:14.172" v="1523" actId="20577"/>
        <pc:sldMkLst>
          <pc:docMk/>
          <pc:sldMk cId="2170909989" sldId="259"/>
        </pc:sldMkLst>
        <pc:spChg chg="mod">
          <ac:chgData name="Luigi Ferrari" userId="e209c759-d7ca-4090-98fd-6dbaf3d516fb" providerId="ADAL" clId="{F685DF9F-74F5-489C-973D-27B09853FA6F}" dt="2021-09-13T08:28:23.635" v="377" actId="20577"/>
          <ac:spMkLst>
            <pc:docMk/>
            <pc:sldMk cId="2170909989" sldId="259"/>
            <ac:spMk id="2" creationId="{A5D02EF9-4549-42BE-ADAC-A2BFFA36A8A3}"/>
          </ac:spMkLst>
        </pc:spChg>
        <pc:spChg chg="mod">
          <ac:chgData name="Luigi Ferrari" userId="e209c759-d7ca-4090-98fd-6dbaf3d516fb" providerId="ADAL" clId="{F685DF9F-74F5-489C-973D-27B09853FA6F}" dt="2021-09-13T09:10:14.172" v="1523" actId="20577"/>
          <ac:spMkLst>
            <pc:docMk/>
            <pc:sldMk cId="2170909989" sldId="259"/>
            <ac:spMk id="3" creationId="{D044B924-CC79-4B72-9887-6CEA05216F97}"/>
          </ac:spMkLst>
        </pc:spChg>
      </pc:sldChg>
      <pc:sldChg chg="addSp delSp modSp new mod ord modClrScheme chgLayout">
        <pc:chgData name="Luigi Ferrari" userId="e209c759-d7ca-4090-98fd-6dbaf3d516fb" providerId="ADAL" clId="{F685DF9F-74F5-489C-973D-27B09853FA6F}" dt="2021-09-13T09:36:49.622" v="2126" actId="1076"/>
        <pc:sldMkLst>
          <pc:docMk/>
          <pc:sldMk cId="1390782528" sldId="260"/>
        </pc:sldMkLst>
        <pc:spChg chg="mod ord">
          <ac:chgData name="Luigi Ferrari" userId="e209c759-d7ca-4090-98fd-6dbaf3d516fb" providerId="ADAL" clId="{F685DF9F-74F5-489C-973D-27B09853FA6F}" dt="2021-09-13T09:36:49.622" v="2126" actId="1076"/>
          <ac:spMkLst>
            <pc:docMk/>
            <pc:sldMk cId="1390782528" sldId="260"/>
            <ac:spMk id="2" creationId="{D9A495C8-E9D3-4A3B-B744-250814968F03}"/>
          </ac:spMkLst>
        </pc:spChg>
        <pc:spChg chg="del mod ord">
          <ac:chgData name="Luigi Ferrari" userId="e209c759-d7ca-4090-98fd-6dbaf3d516fb" providerId="ADAL" clId="{F685DF9F-74F5-489C-973D-27B09853FA6F}" dt="2021-09-13T08:50:24.249" v="1033" actId="700"/>
          <ac:spMkLst>
            <pc:docMk/>
            <pc:sldMk cId="1390782528" sldId="260"/>
            <ac:spMk id="3" creationId="{C5F26D21-F2FE-4430-969A-6FAAE3785E4F}"/>
          </ac:spMkLst>
        </pc:spChg>
        <pc:spChg chg="add del mod ord">
          <ac:chgData name="Luigi Ferrari" userId="e209c759-d7ca-4090-98fd-6dbaf3d516fb" providerId="ADAL" clId="{F685DF9F-74F5-489C-973D-27B09853FA6F}" dt="2021-09-13T08:51:25.016" v="1034"/>
          <ac:spMkLst>
            <pc:docMk/>
            <pc:sldMk cId="1390782528" sldId="260"/>
            <ac:spMk id="4" creationId="{A9959DC3-ED34-44A8-8829-B2594A9673F1}"/>
          </ac:spMkLst>
        </pc:spChg>
        <pc:spChg chg="add mod ord">
          <ac:chgData name="Luigi Ferrari" userId="e209c759-d7ca-4090-98fd-6dbaf3d516fb" providerId="ADAL" clId="{F685DF9F-74F5-489C-973D-27B09853FA6F}" dt="2021-09-13T09:18:23.995" v="1794" actId="403"/>
          <ac:spMkLst>
            <pc:docMk/>
            <pc:sldMk cId="1390782528" sldId="260"/>
            <ac:spMk id="5" creationId="{79C73F2B-CFE2-49D5-8D45-AAB1E03D7789}"/>
          </ac:spMkLst>
        </pc:spChg>
        <pc:picChg chg="add mod">
          <ac:chgData name="Luigi Ferrari" userId="e209c759-d7ca-4090-98fd-6dbaf3d516fb" providerId="ADAL" clId="{F685DF9F-74F5-489C-973D-27B09853FA6F}" dt="2021-09-13T08:51:26.218" v="1036" actId="962"/>
          <ac:picMkLst>
            <pc:docMk/>
            <pc:sldMk cId="1390782528" sldId="260"/>
            <ac:picMk id="7" creationId="{D4E43CCA-2E90-4E82-A242-02F53AC8BC4A}"/>
          </ac:picMkLst>
        </pc:picChg>
      </pc:sldChg>
      <pc:sldChg chg="modSp new mod">
        <pc:chgData name="Luigi Ferrari" userId="e209c759-d7ca-4090-98fd-6dbaf3d516fb" providerId="ADAL" clId="{F685DF9F-74F5-489C-973D-27B09853FA6F}" dt="2021-09-13T09:13:48.757" v="1735" actId="12"/>
        <pc:sldMkLst>
          <pc:docMk/>
          <pc:sldMk cId="2526912384" sldId="261"/>
        </pc:sldMkLst>
        <pc:spChg chg="mod">
          <ac:chgData name="Luigi Ferrari" userId="e209c759-d7ca-4090-98fd-6dbaf3d516fb" providerId="ADAL" clId="{F685DF9F-74F5-489C-973D-27B09853FA6F}" dt="2021-09-13T08:33:14.082" v="724" actId="20577"/>
          <ac:spMkLst>
            <pc:docMk/>
            <pc:sldMk cId="2526912384" sldId="261"/>
            <ac:spMk id="2" creationId="{89786769-31A7-4773-BB48-0C4EB01FAE52}"/>
          </ac:spMkLst>
        </pc:spChg>
        <pc:spChg chg="mod">
          <ac:chgData name="Luigi Ferrari" userId="e209c759-d7ca-4090-98fd-6dbaf3d516fb" providerId="ADAL" clId="{F685DF9F-74F5-489C-973D-27B09853FA6F}" dt="2021-09-13T09:13:48.757" v="1735" actId="12"/>
          <ac:spMkLst>
            <pc:docMk/>
            <pc:sldMk cId="2526912384" sldId="261"/>
            <ac:spMk id="3" creationId="{67A69BD0-FE57-48FD-BBF0-B5B58E0CB6FA}"/>
          </ac:spMkLst>
        </pc:spChg>
      </pc:sldChg>
      <pc:sldChg chg="modSp new mod ord setBg">
        <pc:chgData name="Luigi Ferrari" userId="e209c759-d7ca-4090-98fd-6dbaf3d516fb" providerId="ADAL" clId="{F685DF9F-74F5-489C-973D-27B09853FA6F}" dt="2021-09-13T09:15:27.114" v="1772" actId="20577"/>
        <pc:sldMkLst>
          <pc:docMk/>
          <pc:sldMk cId="2788881194" sldId="262"/>
        </pc:sldMkLst>
        <pc:spChg chg="mod">
          <ac:chgData name="Luigi Ferrari" userId="e209c759-d7ca-4090-98fd-6dbaf3d516fb" providerId="ADAL" clId="{F685DF9F-74F5-489C-973D-27B09853FA6F}" dt="2021-09-13T08:47:31.222" v="908"/>
          <ac:spMkLst>
            <pc:docMk/>
            <pc:sldMk cId="2788881194" sldId="262"/>
            <ac:spMk id="2" creationId="{D907BF5F-CE87-48CF-9B2C-0BA9BE919CF3}"/>
          </ac:spMkLst>
        </pc:spChg>
        <pc:spChg chg="mod">
          <ac:chgData name="Luigi Ferrari" userId="e209c759-d7ca-4090-98fd-6dbaf3d516fb" providerId="ADAL" clId="{F685DF9F-74F5-489C-973D-27B09853FA6F}" dt="2021-09-13T09:15:27.114" v="1772" actId="20577"/>
          <ac:spMkLst>
            <pc:docMk/>
            <pc:sldMk cId="2788881194" sldId="262"/>
            <ac:spMk id="3" creationId="{7F83120E-B42D-41E1-B757-920B9118D70E}"/>
          </ac:spMkLst>
        </pc:spChg>
      </pc:sldChg>
      <pc:sldChg chg="addSp delSp modSp new mod ord">
        <pc:chgData name="Luigi Ferrari" userId="e209c759-d7ca-4090-98fd-6dbaf3d516fb" providerId="ADAL" clId="{F685DF9F-74F5-489C-973D-27B09853FA6F}" dt="2021-09-13T09:18:55.737" v="1795" actId="1076"/>
        <pc:sldMkLst>
          <pc:docMk/>
          <pc:sldMk cId="3867744462" sldId="263"/>
        </pc:sldMkLst>
        <pc:spChg chg="mod">
          <ac:chgData name="Luigi Ferrari" userId="e209c759-d7ca-4090-98fd-6dbaf3d516fb" providerId="ADAL" clId="{F685DF9F-74F5-489C-973D-27B09853FA6F}" dt="2021-09-13T09:18:55.737" v="1795" actId="1076"/>
          <ac:spMkLst>
            <pc:docMk/>
            <pc:sldMk cId="3867744462" sldId="263"/>
            <ac:spMk id="2" creationId="{F2F9716F-C767-45DC-A3AC-9E987E18A1B1}"/>
          </ac:spMkLst>
        </pc:spChg>
        <pc:spChg chg="del">
          <ac:chgData name="Luigi Ferrari" userId="e209c759-d7ca-4090-98fd-6dbaf3d516fb" providerId="ADAL" clId="{F685DF9F-74F5-489C-973D-27B09853FA6F}" dt="2021-09-13T08:53:04.588" v="1064"/>
          <ac:spMkLst>
            <pc:docMk/>
            <pc:sldMk cId="3867744462" sldId="263"/>
            <ac:spMk id="3" creationId="{43B6F8A6-3E71-4DD5-AC34-0D98E4DD1924}"/>
          </ac:spMkLst>
        </pc:spChg>
        <pc:spChg chg="mod">
          <ac:chgData name="Luigi Ferrari" userId="e209c759-d7ca-4090-98fd-6dbaf3d516fb" providerId="ADAL" clId="{F685DF9F-74F5-489C-973D-27B09853FA6F}" dt="2021-09-13T09:04:41.807" v="1221" actId="12"/>
          <ac:spMkLst>
            <pc:docMk/>
            <pc:sldMk cId="3867744462" sldId="263"/>
            <ac:spMk id="4" creationId="{6E3FB5A2-7967-442E-9CF7-0F032D1B2296}"/>
          </ac:spMkLst>
        </pc:spChg>
        <pc:picChg chg="add mod">
          <ac:chgData name="Luigi Ferrari" userId="e209c759-d7ca-4090-98fd-6dbaf3d516fb" providerId="ADAL" clId="{F685DF9F-74F5-489C-973D-27B09853FA6F}" dt="2021-09-13T08:53:51.134" v="1084" actId="1076"/>
          <ac:picMkLst>
            <pc:docMk/>
            <pc:sldMk cId="3867744462" sldId="263"/>
            <ac:picMk id="6" creationId="{E0A9B414-7DA3-4915-90DD-ECA906AEDF0F}"/>
          </ac:picMkLst>
        </pc:picChg>
      </pc:sldChg>
      <pc:sldChg chg="modSp new mod">
        <pc:chgData name="Luigi Ferrari" userId="e209c759-d7ca-4090-98fd-6dbaf3d516fb" providerId="ADAL" clId="{F685DF9F-74F5-489C-973D-27B09853FA6F}" dt="2021-09-13T09:04:32.702" v="1220" actId="108"/>
        <pc:sldMkLst>
          <pc:docMk/>
          <pc:sldMk cId="945388680" sldId="264"/>
        </pc:sldMkLst>
        <pc:spChg chg="mod">
          <ac:chgData name="Luigi Ferrari" userId="e209c759-d7ca-4090-98fd-6dbaf3d516fb" providerId="ADAL" clId="{F685DF9F-74F5-489C-973D-27B09853FA6F}" dt="2021-09-13T09:03:38.180" v="1215" actId="20577"/>
          <ac:spMkLst>
            <pc:docMk/>
            <pc:sldMk cId="945388680" sldId="264"/>
            <ac:spMk id="2" creationId="{AE13B94C-8129-49DD-B295-D9DA2756C76B}"/>
          </ac:spMkLst>
        </pc:spChg>
        <pc:spChg chg="mod">
          <ac:chgData name="Luigi Ferrari" userId="e209c759-d7ca-4090-98fd-6dbaf3d516fb" providerId="ADAL" clId="{F685DF9F-74F5-489C-973D-27B09853FA6F}" dt="2021-09-13T09:04:32.702" v="1220" actId="108"/>
          <ac:spMkLst>
            <pc:docMk/>
            <pc:sldMk cId="945388680" sldId="264"/>
            <ac:spMk id="3" creationId="{93DF022C-D19D-46FF-A21B-B59B3B9D161A}"/>
          </ac:spMkLst>
        </pc:spChg>
      </pc:sldChg>
      <pc:sldChg chg="modSp new mod">
        <pc:chgData name="Luigi Ferrari" userId="e209c759-d7ca-4090-98fd-6dbaf3d516fb" providerId="ADAL" clId="{F685DF9F-74F5-489C-973D-27B09853FA6F}" dt="2021-09-13T09:25:00.592" v="1903" actId="20577"/>
        <pc:sldMkLst>
          <pc:docMk/>
          <pc:sldMk cId="1513506434" sldId="265"/>
        </pc:sldMkLst>
        <pc:spChg chg="mod">
          <ac:chgData name="Luigi Ferrari" userId="e209c759-d7ca-4090-98fd-6dbaf3d516fb" providerId="ADAL" clId="{F685DF9F-74F5-489C-973D-27B09853FA6F}" dt="2021-09-13T09:24:22.256" v="1822" actId="20577"/>
          <ac:spMkLst>
            <pc:docMk/>
            <pc:sldMk cId="1513506434" sldId="265"/>
            <ac:spMk id="2" creationId="{5F6B0C4B-EDEA-43D7-BBAF-BE167D7B0DBD}"/>
          </ac:spMkLst>
        </pc:spChg>
        <pc:spChg chg="mod">
          <ac:chgData name="Luigi Ferrari" userId="e209c759-d7ca-4090-98fd-6dbaf3d516fb" providerId="ADAL" clId="{F685DF9F-74F5-489C-973D-27B09853FA6F}" dt="2021-09-13T09:25:00.592" v="1903" actId="20577"/>
          <ac:spMkLst>
            <pc:docMk/>
            <pc:sldMk cId="1513506434" sldId="265"/>
            <ac:spMk id="3" creationId="{F2D91F36-7821-45EA-BBE1-F55F10534D83}"/>
          </ac:spMkLst>
        </pc:spChg>
      </pc:sldChg>
      <pc:sldChg chg="addSp delSp modSp new mod setBg">
        <pc:chgData name="Luigi Ferrari" userId="e209c759-d7ca-4090-98fd-6dbaf3d516fb" providerId="ADAL" clId="{F685DF9F-74F5-489C-973D-27B09853FA6F}" dt="2021-09-13T10:04:58.081" v="2671" actId="20577"/>
        <pc:sldMkLst>
          <pc:docMk/>
          <pc:sldMk cId="1858680833" sldId="266"/>
        </pc:sldMkLst>
        <pc:spChg chg="mod">
          <ac:chgData name="Luigi Ferrari" userId="e209c759-d7ca-4090-98fd-6dbaf3d516fb" providerId="ADAL" clId="{F685DF9F-74F5-489C-973D-27B09853FA6F}" dt="2021-09-13T09:41:02.627" v="2138" actId="26606"/>
          <ac:spMkLst>
            <pc:docMk/>
            <pc:sldMk cId="1858680833" sldId="266"/>
            <ac:spMk id="2" creationId="{E44FE6FE-FFA4-4EA3-8D93-66D5AC2BC466}"/>
          </ac:spMkLst>
        </pc:spChg>
        <pc:spChg chg="del mod">
          <ac:chgData name="Luigi Ferrari" userId="e209c759-d7ca-4090-98fd-6dbaf3d516fb" providerId="ADAL" clId="{F685DF9F-74F5-489C-973D-27B09853FA6F}" dt="2021-09-13T09:39:48" v="2129"/>
          <ac:spMkLst>
            <pc:docMk/>
            <pc:sldMk cId="1858680833" sldId="266"/>
            <ac:spMk id="3" creationId="{51801668-3C09-4398-9A54-2E42D611BA9F}"/>
          </ac:spMkLst>
        </pc:spChg>
        <pc:spChg chg="mod">
          <ac:chgData name="Luigi Ferrari" userId="e209c759-d7ca-4090-98fd-6dbaf3d516fb" providerId="ADAL" clId="{F685DF9F-74F5-489C-973D-27B09853FA6F}" dt="2021-09-13T10:04:58.081" v="2671" actId="20577"/>
          <ac:spMkLst>
            <pc:docMk/>
            <pc:sldMk cId="1858680833" sldId="266"/>
            <ac:spMk id="4" creationId="{F84327A2-8CDE-4DC2-B4A1-D0F817853139}"/>
          </ac:spMkLst>
        </pc:spChg>
        <pc:picChg chg="add mod ord">
          <ac:chgData name="Luigi Ferrari" userId="e209c759-d7ca-4090-98fd-6dbaf3d516fb" providerId="ADAL" clId="{F685DF9F-74F5-489C-973D-27B09853FA6F}" dt="2021-09-13T09:41:02.627" v="2138" actId="26606"/>
          <ac:picMkLst>
            <pc:docMk/>
            <pc:sldMk cId="1858680833" sldId="266"/>
            <ac:picMk id="6" creationId="{83E41B66-1F01-4F87-9970-829AD347058C}"/>
          </ac:picMkLst>
        </pc:picChg>
        <pc:cxnChg chg="add del">
          <ac:chgData name="Luigi Ferrari" userId="e209c759-d7ca-4090-98fd-6dbaf3d516fb" providerId="ADAL" clId="{F685DF9F-74F5-489C-973D-27B09853FA6F}" dt="2021-09-13T09:41:02.627" v="2138" actId="26606"/>
          <ac:cxnSpMkLst>
            <pc:docMk/>
            <pc:sldMk cId="1858680833" sldId="266"/>
            <ac:cxnSpMk id="11" creationId="{A7F400EE-A8A5-48AF-B4D6-291B52C6F0B0}"/>
          </ac:cxnSpMkLst>
        </pc:cxnChg>
      </pc:sldChg>
      <pc:sldChg chg="modSp new mod">
        <pc:chgData name="Luigi Ferrari" userId="e209c759-d7ca-4090-98fd-6dbaf3d516fb" providerId="ADAL" clId="{F685DF9F-74F5-489C-973D-27B09853FA6F}" dt="2021-09-13T09:47:00.021" v="2584" actId="20577"/>
        <pc:sldMkLst>
          <pc:docMk/>
          <pc:sldMk cId="44845859" sldId="267"/>
        </pc:sldMkLst>
        <pc:spChg chg="mod">
          <ac:chgData name="Luigi Ferrari" userId="e209c759-d7ca-4090-98fd-6dbaf3d516fb" providerId="ADAL" clId="{F685DF9F-74F5-489C-973D-27B09853FA6F}" dt="2021-09-13T09:42:17.825" v="2150" actId="20577"/>
          <ac:spMkLst>
            <pc:docMk/>
            <pc:sldMk cId="44845859" sldId="267"/>
            <ac:spMk id="2" creationId="{CF3317A8-6B17-4CC5-93D7-23AE171E5C05}"/>
          </ac:spMkLst>
        </pc:spChg>
        <pc:spChg chg="mod">
          <ac:chgData name="Luigi Ferrari" userId="e209c759-d7ca-4090-98fd-6dbaf3d516fb" providerId="ADAL" clId="{F685DF9F-74F5-489C-973D-27B09853FA6F}" dt="2021-09-13T09:47:00.021" v="2584" actId="20577"/>
          <ac:spMkLst>
            <pc:docMk/>
            <pc:sldMk cId="44845859" sldId="267"/>
            <ac:spMk id="3" creationId="{4496EB28-3526-4EF8-8569-50D0CADDD56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891418-98D0-4C39-9C3F-64DE25913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6CD39C-6789-42DE-9B6B-769319D98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542882-FDEC-4E19-99A5-0B651CA3E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AB13-545C-4A2D-9BDF-0E9CE27986D2}" type="datetimeFigureOut">
              <a:rPr lang="it-IT" smtClean="0"/>
              <a:t>13/09/2021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8D2519-0BFA-4AEE-914D-79FFCDD6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A9A7F5-37B4-4972-9A53-9F0BEAA0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5B91-DA3D-421A-AFAC-3D6D2E3A1A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56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B5D508-9CBC-4B65-A053-3C9FEBD2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9E11DB-E119-498A-BC5E-E1BB7BE34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354F9B-11DF-400A-BCB8-62D95E13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AB13-545C-4A2D-9BDF-0E9CE27986D2}" type="datetimeFigureOut">
              <a:rPr lang="it-IT" smtClean="0"/>
              <a:t>13/09/2021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9E9FBE-8403-476E-A29B-A0250504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9429AF-DD50-4CAB-AE6B-4F750000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5B91-DA3D-421A-AFAC-3D6D2E3A1A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92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F8542A0-1FC4-4494-A5A3-CD9664994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66DC1E2-E8F5-426C-84CA-5120A208F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B4DDA7-B679-4F12-A047-90B17457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AB13-545C-4A2D-9BDF-0E9CE27986D2}" type="datetimeFigureOut">
              <a:rPr lang="it-IT" smtClean="0"/>
              <a:t>13/09/2021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7CE7E3-04B7-4012-B0D4-FCEC62BC8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AE5E91-7855-41FA-A46A-B6105FBD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5B91-DA3D-421A-AFAC-3D6D2E3A1A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74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C14089-D7A2-4B23-951F-4A17BF67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E5CD5F-8465-4713-94F2-008A5ACC9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A8BC98-2282-4933-97C6-C346E3F74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AB13-545C-4A2D-9BDF-0E9CE27986D2}" type="datetimeFigureOut">
              <a:rPr lang="it-IT" smtClean="0"/>
              <a:t>13/09/2021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F9A94B-118F-4C0B-91D3-F3DA7AF2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C5904E-D01C-4C33-8F68-E5CD1333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5B91-DA3D-421A-AFAC-3D6D2E3A1A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88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78359C-2A29-4E6F-86F7-6C3348A6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9EE185-90C6-48EE-91F4-CE7A94EFB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AAEC5A-25F4-4559-AEB9-B5B4FB9E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AB13-545C-4A2D-9BDF-0E9CE27986D2}" type="datetimeFigureOut">
              <a:rPr lang="it-IT" smtClean="0"/>
              <a:t>13/09/2021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520FCE-380C-4F30-8E91-122E0FCC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AC61D0-C895-492B-9A6A-17A00CF3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5B91-DA3D-421A-AFAC-3D6D2E3A1A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81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5F1B2-2CE0-4F42-915C-327AA300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3D2A39-4C9C-42A3-A018-4D3697CAB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B69D8E-6F41-4ACD-851C-8BBF4F5C6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203374-B68E-4123-B373-A14E3CEBE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AB13-545C-4A2D-9BDF-0E9CE27986D2}" type="datetimeFigureOut">
              <a:rPr lang="it-IT" smtClean="0"/>
              <a:t>13/09/2021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3D28FB-562A-432F-BC55-A6AA2ED7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45826C-817F-420D-8F80-E0BAC7AC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5B91-DA3D-421A-AFAC-3D6D2E3A1A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46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2C3046-955D-4CDA-A1CB-59D43722C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17A817-2E25-4E23-90C0-C42E0B168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F0F3FF6-ADE2-47C3-B04B-3C263B809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15B2D64-F110-4B60-9E86-FF49ED1C2D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140F0CD-E715-481D-A438-AE62D50E7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CC45911-DADD-468D-B02A-5F4F405BB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AB13-545C-4A2D-9BDF-0E9CE27986D2}" type="datetimeFigureOut">
              <a:rPr lang="it-IT" smtClean="0"/>
              <a:t>13/09/2021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ABDA61E-FDA7-44D3-81A0-6234B6939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1246D42-2B6A-4F17-928C-6228D9D2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5B91-DA3D-421A-AFAC-3D6D2E3A1A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94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2B937A-936A-433E-BF10-C066A5E3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D6C3233-F0BC-451C-B6CD-51479F8D6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AB13-545C-4A2D-9BDF-0E9CE27986D2}" type="datetimeFigureOut">
              <a:rPr lang="it-IT" smtClean="0"/>
              <a:t>13/09/2021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BC7C72-8810-4959-9839-8409C72C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E4704C8-B870-4900-8E17-91A8576A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5B91-DA3D-421A-AFAC-3D6D2E3A1A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23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A11E684-758B-43B9-AE66-50DB2DFDC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AB13-545C-4A2D-9BDF-0E9CE27986D2}" type="datetimeFigureOut">
              <a:rPr lang="it-IT" smtClean="0"/>
              <a:t>13/09/2021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AC3AC48-302C-4431-AB81-0AE173C8F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C881DA-6665-4C0F-A429-C30C465A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5B91-DA3D-421A-AFAC-3D6D2E3A1A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71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804E82-6586-43FA-9F32-993DA754A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25600D-8307-481E-90C5-6CB241683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9F1628-4213-47B2-83D2-AB0446CB5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65CC18-B4A1-4DDA-930D-1FA189F3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AB13-545C-4A2D-9BDF-0E9CE27986D2}" type="datetimeFigureOut">
              <a:rPr lang="it-IT" smtClean="0"/>
              <a:t>13/09/2021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652847-8006-4833-A762-45432D3B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16B351-93E2-4213-8E19-0AE575BBC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5B91-DA3D-421A-AFAC-3D6D2E3A1A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4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04968-D5C3-4537-93ED-AAC28360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B222DE1-56E3-4375-80C4-564701EB4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54910D-8898-4169-9145-026D7A271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24954F-F5FD-43FA-9FE7-6DB733348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AB13-545C-4A2D-9BDF-0E9CE27986D2}" type="datetimeFigureOut">
              <a:rPr lang="it-IT" smtClean="0"/>
              <a:t>13/09/2021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8420E7D-0841-4700-BEB8-D6907DE7C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D0F8CF-7AF4-4042-870F-37F89CA0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5B91-DA3D-421A-AFAC-3D6D2E3A1A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74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DEE84F6-DC04-485E-8424-64E3C4CB5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FC4F7B-A31A-4B7F-A1AE-542988FEE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88DDDF-9037-46F2-B002-FDF926EA7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DAB13-545C-4A2D-9BDF-0E9CE27986D2}" type="datetimeFigureOut">
              <a:rPr lang="it-IT" smtClean="0"/>
              <a:t>13/09/2021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C3AD50-F994-417A-B192-4D7F2D173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3291D1-537D-4090-AECD-F2DABCA41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95B91-DA3D-421A-AFAC-3D6D2E3A1A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47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guria.bizjournal.it/2019/03/boeing-unige-assegnate-4-borse-di-studio-per-la-cybersecurity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licyber.i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hiroinformatico.net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707D86-3822-4E27-9A91-DC3BD31ED4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Fondamenti di programmazione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F91B732-04AA-4548-90B4-137ADAE17D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Classe terza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Luigi Ferrari</a:t>
            </a:r>
          </a:p>
        </p:txBody>
      </p:sp>
    </p:spTree>
    <p:extLst>
      <p:ext uri="{BB962C8B-B14F-4D97-AF65-F5344CB8AC3E}">
        <p14:creationId xmlns:p14="http://schemas.microsoft.com/office/powerpoint/2010/main" val="4233407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6B0C4B-EDEA-43D7-BBAF-BE167D7B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Materiali a disposizione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D91F36-7821-45EA-BBE1-F55F10534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Sito e-learning della scuola</a:t>
            </a:r>
          </a:p>
          <a:p>
            <a:r>
              <a:rPr lang="it-IT" dirty="0"/>
              <a:t>Dispense </a:t>
            </a:r>
          </a:p>
          <a:p>
            <a:r>
              <a:rPr lang="it-IT" dirty="0"/>
              <a:t>Eserciziario</a:t>
            </a:r>
          </a:p>
          <a:p>
            <a:r>
              <a:rPr lang="it-IT" dirty="0"/>
              <a:t>Strumenti di sviluppo</a:t>
            </a:r>
          </a:p>
        </p:txBody>
      </p:sp>
    </p:spTree>
    <p:extLst>
      <p:ext uri="{BB962C8B-B14F-4D97-AF65-F5344CB8AC3E}">
        <p14:creationId xmlns:p14="http://schemas.microsoft.com/office/powerpoint/2010/main" val="1513506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317A8-6B17-4CC5-93D7-23AE171E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Valutazione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96EB28-3526-4EF8-8569-50D0CADDD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Dal 2 al 10</a:t>
            </a:r>
          </a:p>
          <a:p>
            <a:r>
              <a:rPr lang="it-IT" dirty="0"/>
              <a:t>Non si fa media</a:t>
            </a:r>
          </a:p>
          <a:p>
            <a:r>
              <a:rPr lang="it-IT" dirty="0"/>
              <a:t>Conta tutto: interventi in classe, compiti svolti a casa, domande furbe, laboratorio, </a:t>
            </a:r>
            <a:r>
              <a:rPr lang="it-IT" dirty="0" err="1"/>
              <a:t>challange</a:t>
            </a:r>
            <a:r>
              <a:rPr lang="it-IT" dirty="0"/>
              <a:t>, originalità, errori, perseveranza, ordine, correttezza ortografica, saper impaginare una prova, esposizione, progetti autonomi</a:t>
            </a:r>
          </a:p>
          <a:p>
            <a:r>
              <a:rPr lang="it-IT" dirty="0"/>
              <a:t>Il voto è necessario, perché è una misura che serve a chi studia</a:t>
            </a:r>
          </a:p>
        </p:txBody>
      </p:sp>
    </p:spTree>
    <p:extLst>
      <p:ext uri="{BB962C8B-B14F-4D97-AF65-F5344CB8AC3E}">
        <p14:creationId xmlns:p14="http://schemas.microsoft.com/office/powerpoint/2010/main" val="44845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13B94C-8129-49DD-B295-D9DA2756C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concludere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DF022C-D19D-46FF-A21B-B59B3B9D1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7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0" i="0" dirty="0">
                <a:effectLst/>
                <a:latin typeface="-apple-system"/>
              </a:rPr>
              <a:t>«</a:t>
            </a:r>
            <a:r>
              <a:rPr lang="it-IT" sz="3000" dirty="0"/>
              <a:t>Quando ho compiuto sessant’anni, ormai molto tempo fa, con mia moglie feci un viaggio in Giappone, e visitai il tempio di </a:t>
            </a:r>
            <a:r>
              <a:rPr lang="it-IT" sz="3000" dirty="0" err="1"/>
              <a:t>Ise</a:t>
            </a:r>
            <a:r>
              <a:rPr lang="it-IT" sz="3000" dirty="0"/>
              <a:t>.</a:t>
            </a:r>
            <a:br>
              <a:rPr lang="it-IT" sz="3000" dirty="0"/>
            </a:br>
            <a:r>
              <a:rPr lang="it-IT" sz="3000" dirty="0"/>
              <a:t>Sa perché è importante il tempio di </a:t>
            </a:r>
            <a:r>
              <a:rPr lang="it-IT" sz="3000" dirty="0" err="1"/>
              <a:t>Ise</a:t>
            </a:r>
            <a:r>
              <a:rPr lang="it-IT" sz="3000" dirty="0"/>
              <a:t>? Viene distrutto e rifatto ogni vent’anni.</a:t>
            </a:r>
            <a:br>
              <a:rPr lang="it-IT" sz="3000" dirty="0"/>
            </a:br>
            <a:r>
              <a:rPr lang="it-IT" sz="3000" dirty="0"/>
              <a:t>In Oriente l’eternità non è costruire per sempre, ma di continuo. I giovani arrivano al tempio a vent’anni, vedono come si fa, a quaranta lo ricostruiscono, poi rimangono a spiegare ai ventenni.</a:t>
            </a:r>
            <a:br>
              <a:rPr lang="it-IT" sz="3000" dirty="0"/>
            </a:br>
            <a:r>
              <a:rPr lang="it-IT" sz="3000" dirty="0"/>
              <a:t>È una buona metafora della vita: prima impari, poi fai, quindi insegni.</a:t>
            </a:r>
            <a:br>
              <a:rPr lang="it-IT" sz="3000" dirty="0"/>
            </a:br>
            <a:r>
              <a:rPr lang="it-IT" sz="3000" dirty="0"/>
              <a:t>Sono i giovani che salveranno la terra. I giovani sono i messaggi che mandiamo a un mondo che non vedremo mai. Non sono loro a salire sulle nostre spalle, siamo noi a salire sulle loro, per intravedere le cose che non potremo vivere</a:t>
            </a:r>
            <a:r>
              <a:rPr lang="it-IT" b="0" i="0" dirty="0">
                <a:effectLst/>
                <a:latin typeface="-apple-system"/>
              </a:rPr>
              <a:t>».</a:t>
            </a:r>
            <a:br>
              <a:rPr lang="it-IT" dirty="0"/>
            </a:br>
            <a:br>
              <a:rPr lang="it-IT" dirty="0"/>
            </a:br>
            <a:r>
              <a:rPr lang="it-IT" b="0" i="0" dirty="0">
                <a:effectLst/>
                <a:latin typeface="-apple-system"/>
              </a:rPr>
              <a:t>Renzo Piano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538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786769-31A7-4773-BB48-0C4EB01F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corso di informatica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A69BD0-FE57-48FD-BBF0-B5B58E0CB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Scuola: istituto tecnico</a:t>
            </a:r>
          </a:p>
          <a:p>
            <a:r>
              <a:rPr lang="it-IT" dirty="0"/>
              <a:t>Indirizzo: informatica e telecomunicazioni</a:t>
            </a:r>
          </a:p>
          <a:p>
            <a:r>
              <a:rPr lang="it-IT" dirty="0"/>
              <a:t>Articolazione: informatica (bruttissima scelta)</a:t>
            </a:r>
          </a:p>
          <a:p>
            <a:r>
              <a:rPr lang="it-IT" dirty="0"/>
              <a:t>Materia: informatica</a:t>
            </a:r>
          </a:p>
          <a:p>
            <a:r>
              <a:rPr lang="it-IT" dirty="0"/>
              <a:t>Corso : (pensiero computazionale e)  fondamenti di programmazione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6 ore alla settimana</a:t>
            </a:r>
          </a:p>
          <a:p>
            <a:pPr marL="0" indent="0">
              <a:buNone/>
            </a:pPr>
            <a:r>
              <a:rPr lang="it-IT" dirty="0"/>
              <a:t>di cui 3 ore di laboratorio</a:t>
            </a:r>
          </a:p>
        </p:txBody>
      </p:sp>
    </p:spTree>
    <p:extLst>
      <p:ext uri="{BB962C8B-B14F-4D97-AF65-F5344CB8AC3E}">
        <p14:creationId xmlns:p14="http://schemas.microsoft.com/office/powerpoint/2010/main" val="252691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2595C6-8CC6-4978-AB90-6914B79E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Introduzione alla programmazione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747FF-AE8B-4AAE-BCB8-2419F402E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Presentazione del docente</a:t>
            </a:r>
          </a:p>
          <a:p>
            <a:r>
              <a:rPr lang="it-IT" dirty="0"/>
              <a:t>Scopo del corso</a:t>
            </a:r>
          </a:p>
          <a:p>
            <a:r>
              <a:rPr lang="it-IT" dirty="0"/>
              <a:t>Organizzazione del corso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9002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135CDF-9885-47FE-BF3E-E46A1ED06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Scopo del corso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EB7D4A-9D6B-4B20-BE42-6991EB22A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Nuova generazione di programmatori</a:t>
            </a:r>
          </a:p>
          <a:p>
            <a:r>
              <a:rPr lang="it-IT" dirty="0" err="1"/>
              <a:t>Computational</a:t>
            </a:r>
            <a:r>
              <a:rPr lang="it-IT" dirty="0"/>
              <a:t> thinking</a:t>
            </a:r>
          </a:p>
          <a:p>
            <a:r>
              <a:rPr lang="it-IT" dirty="0"/>
              <a:t>Linguaggi </a:t>
            </a:r>
            <a:r>
              <a:rPr lang="it-IT"/>
              <a:t>di programmazione </a:t>
            </a:r>
            <a:r>
              <a:rPr lang="it-IT" dirty="0"/>
              <a:t>come strumento</a:t>
            </a:r>
          </a:p>
          <a:p>
            <a:r>
              <a:rPr lang="it-IT" dirty="0"/>
              <a:t>Concetti di variabile, istruzione, funzione, struttura dati</a:t>
            </a:r>
          </a:p>
          <a:p>
            <a:r>
              <a:rPr lang="it-IT" dirty="0"/>
              <a:t>Algoritmi di base</a:t>
            </a:r>
          </a:p>
          <a:p>
            <a:r>
              <a:rPr lang="it-IT" dirty="0"/>
              <a:t>Fondamentalmente è un </a:t>
            </a:r>
            <a:r>
              <a:rPr lang="it-IT" b="1" dirty="0"/>
              <a:t>corso sull’arte di sbagliare continuamente, ma in maniera sempre più subdola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436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F9716F-C767-45DC-A3AC-9E987E18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18"/>
            <a:ext cx="10515600" cy="1325563"/>
          </a:xfrm>
        </p:spPr>
        <p:txBody>
          <a:bodyPr/>
          <a:lstStyle/>
          <a:p>
            <a:r>
              <a:rPr lang="it-IT" dirty="0"/>
              <a:t>Programmatore di nuova generazione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0A9B414-7DA3-4915-90DD-ECA906AEDF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65" y="1322237"/>
            <a:ext cx="3258105" cy="5535763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E3FB5A2-7967-442E-9CF7-0F032D1B22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Andrea Quintino </a:t>
            </a:r>
          </a:p>
          <a:p>
            <a:r>
              <a:rPr lang="it-IT" dirty="0"/>
              <a:t>diplomato nel 2009</a:t>
            </a:r>
          </a:p>
          <a:p>
            <a:r>
              <a:rPr lang="it-IT" dirty="0" err="1"/>
              <a:t>php</a:t>
            </a:r>
            <a:r>
              <a:rPr lang="it-IT" dirty="0"/>
              <a:t> in una settimana</a:t>
            </a:r>
          </a:p>
          <a:p>
            <a:r>
              <a:rPr lang="it-IT" dirty="0"/>
              <a:t>ora: </a:t>
            </a:r>
            <a:r>
              <a:rPr lang="it-IT" b="0" i="0" dirty="0">
                <a:effectLst/>
                <a:latin typeface="-apple-system"/>
              </a:rPr>
              <a:t>Software </a:t>
            </a:r>
            <a:r>
              <a:rPr lang="it-IT" b="0" i="0" dirty="0" err="1">
                <a:effectLst/>
                <a:latin typeface="-apple-system"/>
              </a:rPr>
              <a:t>architect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774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4FE6FE-FFA4-4EA3-8D93-66D5AC2BC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it-IT"/>
              <a:t>Programmatore di nuova generazione</a:t>
            </a:r>
            <a:endParaRPr lang="it-IT" dirty="0"/>
          </a:p>
        </p:txBody>
      </p:sp>
      <p:pic>
        <p:nvPicPr>
          <p:cNvPr id="6" name="Segnaposto contenuto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83E41B66-1F01-4F87-9970-829AD34705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51" y="1127756"/>
            <a:ext cx="3685592" cy="5605173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84327A2-8CDE-4DC2-B4A1-D0F8178531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Luigi Sciolla</a:t>
            </a:r>
          </a:p>
          <a:p>
            <a:r>
              <a:rPr lang="it-IT" dirty="0"/>
              <a:t>Diplomato nel 2015</a:t>
            </a:r>
          </a:p>
          <a:p>
            <a:r>
              <a:rPr lang="it-IT" dirty="0" err="1"/>
              <a:t>Bebras</a:t>
            </a:r>
            <a:r>
              <a:rPr lang="it-IT" dirty="0"/>
              <a:t> dell’informatica: 5 volte finalista</a:t>
            </a:r>
          </a:p>
          <a:p>
            <a:r>
              <a:rPr lang="it-IT" dirty="0">
                <a:hlinkClick r:id="rId3"/>
              </a:rPr>
              <a:t>Borsa di studio per Cybersecurity</a:t>
            </a:r>
            <a:r>
              <a:rPr lang="it-IT" dirty="0"/>
              <a:t> nel 2019</a:t>
            </a:r>
          </a:p>
          <a:p>
            <a:r>
              <a:rPr lang="it-IT" dirty="0"/>
              <a:t>Laureato nel 2020</a:t>
            </a:r>
          </a:p>
          <a:p>
            <a:r>
              <a:rPr lang="it-IT" dirty="0">
                <a:hlinkClick r:id="rId4"/>
              </a:rPr>
              <a:t>Olimpiadi di </a:t>
            </a:r>
            <a:r>
              <a:rPr lang="it-IT" dirty="0" err="1">
                <a:hlinkClick r:id="rId4"/>
              </a:rPr>
              <a:t>CyberSecurity</a:t>
            </a:r>
            <a:endParaRPr lang="it-IT" dirty="0"/>
          </a:p>
          <a:p>
            <a:r>
              <a:rPr lang="it-IT"/>
              <a:t>Hacker etico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868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A495C8-E9D3-4A3B-B744-25081496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737"/>
            <a:ext cx="10515600" cy="1325563"/>
          </a:xfrm>
        </p:spPr>
        <p:txBody>
          <a:bodyPr/>
          <a:lstStyle/>
          <a:p>
            <a:r>
              <a:rPr lang="it-IT" dirty="0"/>
              <a:t>Programmatore di nuova generazione</a:t>
            </a:r>
          </a:p>
        </p:txBody>
      </p:sp>
      <p:pic>
        <p:nvPicPr>
          <p:cNvPr id="7" name="Segnaposto contenuto 6" descr="Immagine che contiene erba, cielo, esterni, natura&#10;&#10;Descrizione generata automaticamente">
            <a:extLst>
              <a:ext uri="{FF2B5EF4-FFF2-40B4-BE49-F238E27FC236}">
                <a16:creationId xmlns:a16="http://schemas.microsoft.com/office/drawing/2014/main" id="{D4E43CCA-2E90-4E82-A242-02F53AC8BC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49594"/>
            <a:ext cx="5181600" cy="3903399"/>
          </a:xfrm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9C73F2B-CFE2-49D5-8D45-AAB1E03D77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/>
              <a:t>Riccardo Riggi </a:t>
            </a:r>
            <a:r>
              <a:rPr lang="it-IT" sz="1700" dirty="0">
                <a:hlinkClick r:id="rId3"/>
              </a:rPr>
              <a:t>https://www.ghiroinformatico.net</a:t>
            </a:r>
            <a:endParaRPr lang="it-IT" dirty="0"/>
          </a:p>
          <a:p>
            <a:r>
              <a:rPr lang="it-IT" dirty="0"/>
              <a:t>Diplomato nel 2019</a:t>
            </a:r>
          </a:p>
          <a:p>
            <a:r>
              <a:rPr lang="it-IT" dirty="0"/>
              <a:t>Assunto in </a:t>
            </a:r>
            <a:r>
              <a:rPr lang="it-IT" dirty="0" err="1"/>
              <a:t>Fos</a:t>
            </a:r>
            <a:r>
              <a:rPr lang="it-IT" dirty="0"/>
              <a:t> a novembre 2019</a:t>
            </a:r>
          </a:p>
          <a:p>
            <a:r>
              <a:rPr lang="it-IT" dirty="0"/>
              <a:t>Junior Developer</a:t>
            </a:r>
          </a:p>
          <a:p>
            <a:pPr marL="0" indent="0">
              <a:buNone/>
            </a:pPr>
            <a:r>
              <a:rPr lang="it-IT" dirty="0"/>
              <a:t>Io: «Nuvole stupende, strada un po’ </a:t>
            </a:r>
            <a:r>
              <a:rPr lang="it-IT" dirty="0" err="1"/>
              <a:t>tappullata</a:t>
            </a:r>
            <a:r>
              <a:rPr lang="it-IT" dirty="0"/>
              <a:t>, sembra certo software con cui ho avuto a che fare»</a:t>
            </a:r>
          </a:p>
          <a:p>
            <a:pPr marL="0" indent="0">
              <a:buNone/>
            </a:pPr>
            <a:r>
              <a:rPr lang="it-IT" dirty="0"/>
              <a:t>Lui: «Strada e software hanno molto in comune. Una buona progettazione è fondamentale»</a:t>
            </a:r>
          </a:p>
        </p:txBody>
      </p:sp>
    </p:spTree>
    <p:extLst>
      <p:ext uri="{BB962C8B-B14F-4D97-AF65-F5344CB8AC3E}">
        <p14:creationId xmlns:p14="http://schemas.microsoft.com/office/powerpoint/2010/main" val="139078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07BF5F-CE87-48CF-9B2C-0BA9BE91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Prerequisiti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83120E-B42D-41E1-B757-920B9118D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matematica di base (concetto di media, percentuale, espressione aritmetica e letterale; formule inverse; cambiamenti di base, MCD, mcm, numero primo...)</a:t>
            </a:r>
          </a:p>
          <a:p>
            <a:r>
              <a:rPr lang="it-IT" dirty="0"/>
              <a:t>concetti di variabile, algoritmo, diagramma di flusso o flowchart</a:t>
            </a:r>
          </a:p>
          <a:p>
            <a:r>
              <a:rPr lang="it-IT" dirty="0"/>
              <a:t>uso di word / </a:t>
            </a:r>
            <a:r>
              <a:rPr lang="it-IT" dirty="0" err="1"/>
              <a:t>excel</a:t>
            </a:r>
            <a:r>
              <a:rPr lang="it-IT" dirty="0"/>
              <a:t> / </a:t>
            </a:r>
            <a:r>
              <a:rPr lang="it-IT" dirty="0" err="1"/>
              <a:t>powerpoint</a:t>
            </a:r>
            <a:r>
              <a:rPr lang="it-IT" dirty="0"/>
              <a:t> o equivalenti (</a:t>
            </a:r>
            <a:r>
              <a:rPr lang="it-IT" dirty="0" err="1"/>
              <a:t>Libreoffice</a:t>
            </a:r>
            <a:r>
              <a:rPr lang="it-IT" dirty="0"/>
              <a:t>, </a:t>
            </a:r>
            <a:r>
              <a:rPr lang="it-IT" dirty="0" err="1"/>
              <a:t>Prezi</a:t>
            </a:r>
            <a:r>
              <a:rPr lang="it-IT" dirty="0"/>
              <a:t> per le presentazioni, Google </a:t>
            </a:r>
            <a:r>
              <a:rPr lang="it-IT" dirty="0" err="1"/>
              <a:t>documents</a:t>
            </a:r>
            <a:r>
              <a:rPr lang="it-IT" dirty="0"/>
              <a:t>...), della rete e della e-mail</a:t>
            </a:r>
          </a:p>
          <a:p>
            <a:r>
              <a:rPr lang="it-IT" dirty="0"/>
              <a:t>concetto di file, programma, programma </a:t>
            </a:r>
            <a:r>
              <a:rPr lang="it-IT" dirty="0" err="1"/>
              <a:t>portable</a:t>
            </a:r>
            <a:endParaRPr lang="it-IT" dirty="0"/>
          </a:p>
          <a:p>
            <a:r>
              <a:rPr lang="it-IT" dirty="0"/>
              <a:t>uso di Scratch (scratch.mit.edu)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8881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D02EF9-4549-42BE-ADAC-A2BFFA36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 il linguaggio C?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44B924-CC79-4B72-9887-6CEA05216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Vecchio? 1969-1973 -&gt; sistema operativo Linux</a:t>
            </a:r>
          </a:p>
          <a:p>
            <a:r>
              <a:rPr lang="it-IT" dirty="0"/>
              <a:t>E’ tuttora molto usato (addirittura il primo secondo il </a:t>
            </a:r>
            <a:r>
              <a:rPr lang="it-IT" dirty="0" err="1"/>
              <a:t>Tiobe</a:t>
            </a:r>
            <a:r>
              <a:rPr lang="it-IT" dirty="0"/>
              <a:t> index di settembre 2021)</a:t>
            </a:r>
          </a:p>
          <a:p>
            <a:r>
              <a:rPr lang="it-IT" dirty="0"/>
              <a:t>La sintassi (astrusa!) è stata ripresa da tantissimi altri linguaggi (C++, C#, Java, </a:t>
            </a:r>
            <a:r>
              <a:rPr lang="it-IT" dirty="0" err="1"/>
              <a:t>php</a:t>
            </a:r>
            <a:r>
              <a:rPr lang="it-IT" dirty="0"/>
              <a:t>, JavaScript…)</a:t>
            </a:r>
          </a:p>
          <a:p>
            <a:r>
              <a:rPr lang="it-IT" dirty="0"/>
              <a:t>Passare ad un altro linguaggio è facile (si va in discesa)</a:t>
            </a:r>
          </a:p>
          <a:p>
            <a:r>
              <a:rPr lang="it-IT" dirty="0"/>
              <a:t>I colloqui li fanno esperti di C</a:t>
            </a:r>
          </a:p>
        </p:txBody>
      </p:sp>
    </p:spTree>
    <p:extLst>
      <p:ext uri="{BB962C8B-B14F-4D97-AF65-F5344CB8AC3E}">
        <p14:creationId xmlns:p14="http://schemas.microsoft.com/office/powerpoint/2010/main" val="2170909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601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Tema di Office</vt:lpstr>
      <vt:lpstr>Fondamenti di programmazione</vt:lpstr>
      <vt:lpstr>Il corso di informatica</vt:lpstr>
      <vt:lpstr>Introduzione alla programmazione</vt:lpstr>
      <vt:lpstr>Scopo del corso</vt:lpstr>
      <vt:lpstr>Programmatore di nuova generazione</vt:lpstr>
      <vt:lpstr>Programmatore di nuova generazione</vt:lpstr>
      <vt:lpstr>Programmatore di nuova generazione</vt:lpstr>
      <vt:lpstr>Prerequisiti</vt:lpstr>
      <vt:lpstr>Perché il linguaggio C?</vt:lpstr>
      <vt:lpstr>Materiali a disposizione</vt:lpstr>
      <vt:lpstr>Valutazione</vt:lpstr>
      <vt:lpstr>Per concludere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Fondamenti di programmazione</dc:title>
  <dc:creator>Luigi Ferrari -scuola-</dc:creator>
  <cp:lastModifiedBy>Luigi Ferrari -scuola-</cp:lastModifiedBy>
  <cp:revision>1</cp:revision>
  <dcterms:created xsi:type="dcterms:W3CDTF">2021-09-13T08:24:51Z</dcterms:created>
  <dcterms:modified xsi:type="dcterms:W3CDTF">2021-09-13T10:05:04Z</dcterms:modified>
</cp:coreProperties>
</file>