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8FE1B5-A6EC-403E-A3A6-A6072477155A}" type="datetime1">
              <a:rPr lang="it-IT"/>
              <a:pPr lvl="0"/>
              <a:t>10/01/2019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B67274-9CEE-429F-8BD4-A88A950D802F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1FF6F3-6B32-432F-BE93-314FF2121CC5}" type="datetime1">
              <a:rPr lang="it-IT"/>
              <a:pPr lvl="0"/>
              <a:t>10/01/2019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37F292-EE4C-40C2-9E4B-566D48E643F9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F0B1C3-BE56-4833-AA8B-B6FE47C0062E}" type="datetime1">
              <a:rPr lang="it-IT"/>
              <a:pPr lvl="0"/>
              <a:t>10/01/2019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EE43FC-5CD1-4AFC-8E7C-FACD395562BE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8E8CDA-7EEF-4E59-870A-668DE8BB312D}" type="datetime1">
              <a:rPr lang="it-IT"/>
              <a:pPr lvl="0"/>
              <a:t>10/01/2019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ACCAD8-F368-41E3-A274-1CE784E226AB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BCC6E3-B225-495F-AF25-512D3B6D8342}" type="datetime1">
              <a:rPr lang="it-IT"/>
              <a:pPr lvl="0"/>
              <a:t>10/01/2019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778DC3-3501-449F-B560-F42678D15CAA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827CB4-D631-4B51-8C08-D0486181020B}" type="datetime1">
              <a:rPr lang="it-IT"/>
              <a:pPr lvl="0"/>
              <a:t>10/01/2019</a:t>
            </a:fld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89366B-F400-43D2-B0E7-7B80C3219D20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86BABF-4270-41B6-A1F8-847291597DCB}" type="datetime1">
              <a:rPr lang="it-IT"/>
              <a:pPr lvl="0"/>
              <a:t>10/01/2019</a:t>
            </a:fld>
            <a:endParaRPr lang="it-IT"/>
          </a:p>
        </p:txBody>
      </p:sp>
      <p:sp>
        <p:nvSpPr>
          <p:cNvPr id="8" name="Segnaposto piè di pagina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9" name="Segnaposto numero diapositiva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AE1F93-4663-45AC-B3F5-7ADE0E2EAB9C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826040-9A8A-44DC-A9A5-2E07BC08E9B4}" type="datetime1">
              <a:rPr lang="it-IT"/>
              <a:pPr lvl="0"/>
              <a:t>10/01/2019</a:t>
            </a:fld>
            <a:endParaRPr lang="it-IT"/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E87577-AABE-401F-BD0D-0ED670661970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8A0AA4-8857-49EF-A694-EE8B605929D2}" type="datetime1">
              <a:rPr lang="it-IT"/>
              <a:pPr lvl="0"/>
              <a:t>10/01/2019</a:t>
            </a:fld>
            <a:endParaRPr lang="it-IT"/>
          </a:p>
        </p:txBody>
      </p:sp>
      <p:sp>
        <p:nvSpPr>
          <p:cNvPr id="3" name="Segnaposto piè di pagina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numero diapositiv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CE326D-C819-4612-A668-4D6CCC2397C8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457200" y="143510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968E29-EBBE-4F6E-8BB9-23A4FEF18E39}" type="datetime1">
              <a:rPr lang="it-IT"/>
              <a:pPr lvl="0"/>
              <a:t>10/01/2019</a:t>
            </a:fld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3FAB83-95FB-402B-89A6-25CB2DE9F5D8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63DED0-27F5-4777-9755-D83743DEFF84}" type="datetime1">
              <a:rPr lang="it-IT"/>
              <a:pPr lvl="0"/>
              <a:t>10/01/2019</a:t>
            </a:fld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DD615E-86F5-4BA5-BD93-5BB9F06AFE8E}" type="slidenum">
              <a:rPr/>
              <a:pPr lvl="0"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media/image22.jpe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r:link="rId14" cstate="print"/>
          <a:tile sx="100000" sy="100000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1254531B-41AA-44BB-90AC-3DB3AD3221B1}" type="datetime1">
              <a:rPr lang="it-IT"/>
              <a:pPr lvl="0"/>
              <a:t>10/01/2019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BE3BF606-9902-440C-ADD8-A9409A832681}" type="slidenum">
              <a:rPr/>
              <a:pPr lvl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it-IT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it-IT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it-IT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it-IT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it-IT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it-IT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ferrari@calvino.ge.it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354013" algn="l"/>
              </a:tabLst>
            </a:pPr>
            <a:r>
              <a:rPr lang="it-IT" dirty="0" smtClean="0">
                <a:solidFill>
                  <a:srgbClr val="0070C0"/>
                </a:solidFill>
                <a:latin typeface="Jokerman" pitchFamily="82" charset="0"/>
              </a:rPr>
              <a:t>IIS   ITALO CALVINO</a:t>
            </a:r>
            <a:r>
              <a:rPr lang="it-IT" sz="4000" dirty="0" smtClean="0">
                <a:solidFill>
                  <a:srgbClr val="0070C0"/>
                </a:solidFill>
                <a:latin typeface="Jokerman" pitchFamily="82" charset="0"/>
              </a:rPr>
              <a:t/>
            </a:r>
            <a:br>
              <a:rPr lang="it-IT" sz="4000" dirty="0" smtClean="0">
                <a:solidFill>
                  <a:srgbClr val="0070C0"/>
                </a:solidFill>
                <a:latin typeface="Jokerman" pitchFamily="82" charset="0"/>
              </a:rPr>
            </a:br>
            <a:r>
              <a:rPr lang="it-IT" sz="1400" dirty="0" smtClean="0">
                <a:solidFill>
                  <a:srgbClr val="0070C0"/>
                </a:solidFill>
                <a:latin typeface="Jokerman" pitchFamily="82" charset="0"/>
              </a:rPr>
              <a:t>GENOVA</a:t>
            </a:r>
            <a:endParaRPr lang="it-IT" dirty="0">
              <a:solidFill>
                <a:srgbClr val="0070C0"/>
              </a:solidFill>
              <a:latin typeface="Jokerman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b="1" dirty="0" smtClean="0">
              <a:solidFill>
                <a:srgbClr val="0070C0"/>
              </a:solidFill>
              <a:latin typeface="Jokerman" pitchFamily="82" charset="0"/>
            </a:endParaRPr>
          </a:p>
          <a:p>
            <a:endParaRPr lang="it-IT" b="1" dirty="0" smtClean="0">
              <a:solidFill>
                <a:srgbClr val="0070C0"/>
              </a:solidFill>
              <a:latin typeface="Jokerman" pitchFamily="82" charset="0"/>
            </a:endParaRPr>
          </a:p>
          <a:p>
            <a:r>
              <a:rPr lang="it-IT" b="1" dirty="0" smtClean="0">
                <a:solidFill>
                  <a:srgbClr val="0070C0"/>
                </a:solidFill>
                <a:latin typeface="Jokerman" pitchFamily="82" charset="0"/>
              </a:rPr>
              <a:t>CLASSE : 2 A    LICEO  </a:t>
            </a:r>
          </a:p>
          <a:p>
            <a:r>
              <a:rPr lang="it-IT" b="1" dirty="0" smtClean="0">
                <a:solidFill>
                  <a:srgbClr val="0070C0"/>
                </a:solidFill>
                <a:latin typeface="Jokerman" pitchFamily="82" charset="0"/>
              </a:rPr>
              <a:t>DOCENTE: Paola Ferrari</a:t>
            </a:r>
          </a:p>
          <a:p>
            <a:r>
              <a:rPr lang="it-IT" b="1" dirty="0" err="1" smtClean="0">
                <a:solidFill>
                  <a:srgbClr val="0070C0"/>
                </a:solidFill>
                <a:latin typeface="Jokerman" pitchFamily="82" charset="0"/>
              </a:rPr>
              <a:t>Email</a:t>
            </a:r>
            <a:r>
              <a:rPr lang="it-IT" b="1" dirty="0" smtClean="0">
                <a:solidFill>
                  <a:srgbClr val="0070C0"/>
                </a:solidFill>
                <a:latin typeface="Jokerman" pitchFamily="82" charset="0"/>
              </a:rPr>
              <a:t>; </a:t>
            </a:r>
            <a:r>
              <a:rPr lang="it-IT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2"/>
              </a:rPr>
              <a:t>pferrari@calvino.ge.it</a:t>
            </a:r>
            <a:endParaRPr lang="it-IT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b="1" dirty="0" err="1" smtClean="0">
                <a:solidFill>
                  <a:srgbClr val="0070C0"/>
                </a:solidFill>
                <a:latin typeface="Jokerman" pitchFamily="82" charset="0"/>
              </a:rPr>
              <a:t>Tel-</a:t>
            </a:r>
            <a:r>
              <a:rPr lang="it-IT" b="1" dirty="0" smtClean="0">
                <a:solidFill>
                  <a:srgbClr val="0070C0"/>
                </a:solidFill>
                <a:latin typeface="Jokerman" pitchFamily="82" charset="0"/>
              </a:rPr>
              <a:t> </a:t>
            </a:r>
            <a:r>
              <a:rPr lang="it-IT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3474238929</a:t>
            </a:r>
            <a:endParaRPr lang="it-IT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dirty="0" smtClean="0">
                <a:solidFill>
                  <a:srgbClr val="376092"/>
                </a:solidFill>
                <a:latin typeface="Jokerman" pitchFamily="82"/>
              </a:rPr>
              <a:t>e....  </a:t>
            </a:r>
            <a:r>
              <a:rPr lang="it-IT" dirty="0">
                <a:solidFill>
                  <a:srgbClr val="376092"/>
                </a:solidFill>
                <a:latin typeface="Jokerman" pitchFamily="82"/>
              </a:rPr>
              <a:t>pesato la sagoma di carta</a:t>
            </a:r>
          </a:p>
        </p:txBody>
      </p:sp>
      <p:pic>
        <p:nvPicPr>
          <p:cNvPr id="3" name="Segnaposto contenuto 3" descr="IMG_64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2" y="1916829"/>
            <a:ext cx="3404192" cy="2553151"/>
          </a:xfrm>
        </p:spPr>
      </p:pic>
      <p:pic>
        <p:nvPicPr>
          <p:cNvPr id="4" name="Immagine 4" descr="IMG_6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844820"/>
            <a:ext cx="3111812" cy="4149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 anchorCtr="0"/>
          <a:lstStyle/>
          <a:p>
            <a:pPr lvl="0" algn="l"/>
            <a:r>
              <a:rPr lang="it-IT" sz="4000">
                <a:solidFill>
                  <a:srgbClr val="376092"/>
                </a:solidFill>
                <a:latin typeface="Jokerman" pitchFamily="82"/>
              </a:rPr>
              <a:t>Ed ora passiamo ai </a:t>
            </a:r>
            <a:br>
              <a:rPr lang="it-IT" sz="4000">
                <a:solidFill>
                  <a:srgbClr val="376092"/>
                </a:solidFill>
                <a:latin typeface="Jokerman" pitchFamily="82"/>
              </a:rPr>
            </a:br>
            <a:r>
              <a:rPr lang="it-IT" sz="4000">
                <a:solidFill>
                  <a:srgbClr val="376092"/>
                </a:solidFill>
                <a:latin typeface="Jokerman" pitchFamily="82"/>
              </a:rPr>
              <a:t>calcoli</a:t>
            </a:r>
          </a:p>
        </p:txBody>
      </p:sp>
      <p:pic>
        <p:nvPicPr>
          <p:cNvPr id="3" name="Segnaposto contenuto 3" descr="Mo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940" t="7955" r="38734" b="39542"/>
          <a:stretch>
            <a:fillRect/>
          </a:stretch>
        </p:blipFill>
        <p:spPr>
          <a:xfrm>
            <a:off x="179515" y="3728786"/>
            <a:ext cx="1857429" cy="3129213"/>
          </a:xfrm>
        </p:spPr>
      </p:pic>
      <p:pic>
        <p:nvPicPr>
          <p:cNvPr id="4" name="Picture 4" descr="C:\Users\paola\AppData\Local\Microsoft\Windows\INetCache\IE\F4ZNB95C\numeri[1]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436098" y="260649"/>
            <a:ext cx="3374858" cy="1592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8" descr="IMG_64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3803">
            <a:off x="1556274" y="1923321"/>
            <a:ext cx="6403993" cy="3537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524" y="0"/>
            <a:ext cx="864096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7676" y="1556793"/>
            <a:ext cx="8916323" cy="51125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1763685" y="764703"/>
            <a:ext cx="6120682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200" b="0" i="0" u="none" strike="noStrike" kern="1200" cap="none" spc="0" baseline="0">
                <a:solidFill>
                  <a:srgbClr val="376092"/>
                </a:solidFill>
                <a:uFillTx/>
                <a:latin typeface="Jokerman" pitchFamily="82"/>
              </a:rPr>
              <a:t>In teoria…………….</a:t>
            </a:r>
          </a:p>
        </p:txBody>
      </p:sp>
      <p:sp>
        <p:nvSpPr>
          <p:cNvPr id="4" name="Fumetto 4 3"/>
          <p:cNvSpPr/>
          <p:nvPr/>
        </p:nvSpPr>
        <p:spPr>
          <a:xfrm>
            <a:off x="3131838" y="5013179"/>
            <a:ext cx="3312368" cy="1152125"/>
          </a:xfrm>
          <a:custGeom>
            <a:avLst>
              <a:gd name="f0" fmla="val 26275"/>
              <a:gd name="f1" fmla="val 14954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2147483647"/>
              <a:gd name="f11" fmla="val 1930"/>
              <a:gd name="f12" fmla="val 7160"/>
              <a:gd name="f13" fmla="val 1530"/>
              <a:gd name="f14" fmla="val 4490"/>
              <a:gd name="f15" fmla="val 3400"/>
              <a:gd name="f16" fmla="val 1970"/>
              <a:gd name="f17" fmla="val 5270"/>
              <a:gd name="f18" fmla="val 5860"/>
              <a:gd name="f19" fmla="val 1950"/>
              <a:gd name="f20" fmla="val 6470"/>
              <a:gd name="f21" fmla="val 2210"/>
              <a:gd name="f22" fmla="val 6970"/>
              <a:gd name="f23" fmla="val 2600"/>
              <a:gd name="f24" fmla="val 7450"/>
              <a:gd name="f25" fmla="val 1390"/>
              <a:gd name="f26" fmla="val 8340"/>
              <a:gd name="f27" fmla="val 650"/>
              <a:gd name="f28" fmla="val 9340"/>
              <a:gd name="f29" fmla="val 10004"/>
              <a:gd name="f30" fmla="val 690"/>
              <a:gd name="f31" fmla="val 10710"/>
              <a:gd name="f32" fmla="val 1050"/>
              <a:gd name="f33" fmla="val 11210"/>
              <a:gd name="f34" fmla="val 1700"/>
              <a:gd name="f35" fmla="val 11570"/>
              <a:gd name="f36" fmla="val 630"/>
              <a:gd name="f37" fmla="val 12330"/>
              <a:gd name="f38" fmla="val 13150"/>
              <a:gd name="f39" fmla="val 13840"/>
              <a:gd name="f40" fmla="val 14470"/>
              <a:gd name="f41" fmla="val 460"/>
              <a:gd name="f42" fmla="val 14870"/>
              <a:gd name="f43" fmla="val 1160"/>
              <a:gd name="f44" fmla="val 15330"/>
              <a:gd name="f45" fmla="val 440"/>
              <a:gd name="f46" fmla="val 16020"/>
              <a:gd name="f47" fmla="val 16740"/>
              <a:gd name="f48" fmla="val 17910"/>
              <a:gd name="f49" fmla="val 18900"/>
              <a:gd name="f50" fmla="val 1130"/>
              <a:gd name="f51" fmla="val 19110"/>
              <a:gd name="f52" fmla="val 2710"/>
              <a:gd name="f53" fmla="val 20240"/>
              <a:gd name="f54" fmla="val 3150"/>
              <a:gd name="f55" fmla="val 21060"/>
              <a:gd name="f56" fmla="val 4580"/>
              <a:gd name="f57" fmla="val 6220"/>
              <a:gd name="f58" fmla="val 6720"/>
              <a:gd name="f59" fmla="val 21000"/>
              <a:gd name="f60" fmla="val 7200"/>
              <a:gd name="f61" fmla="val 20830"/>
              <a:gd name="f62" fmla="val 7660"/>
              <a:gd name="f63" fmla="val 21310"/>
              <a:gd name="f64" fmla="val 8460"/>
              <a:gd name="f65" fmla="val 9450"/>
              <a:gd name="f66" fmla="val 10460"/>
              <a:gd name="f67" fmla="val 12750"/>
              <a:gd name="f68" fmla="val 20310"/>
              <a:gd name="f69" fmla="val 14680"/>
              <a:gd name="f70" fmla="val 18650"/>
              <a:gd name="f71" fmla="val 15010"/>
              <a:gd name="f72" fmla="val 17200"/>
              <a:gd name="f73" fmla="val 17370"/>
              <a:gd name="f74" fmla="val 18920"/>
              <a:gd name="f75" fmla="val 15770"/>
              <a:gd name="f76" fmla="val 15220"/>
              <a:gd name="f77" fmla="val 14700"/>
              <a:gd name="f78" fmla="val 18710"/>
              <a:gd name="f79" fmla="val 14240"/>
              <a:gd name="f80" fmla="val 18310"/>
              <a:gd name="f81" fmla="val 13820"/>
              <a:gd name="f82" fmla="val 12490"/>
              <a:gd name="f83" fmla="val 11000"/>
              <a:gd name="f84" fmla="val 9890"/>
              <a:gd name="f85" fmla="val 8840"/>
              <a:gd name="f86" fmla="val 20790"/>
              <a:gd name="f87" fmla="val 8210"/>
              <a:gd name="f88" fmla="val 19510"/>
              <a:gd name="f89" fmla="val 7620"/>
              <a:gd name="f90" fmla="val 20000"/>
              <a:gd name="f91" fmla="val 7930"/>
              <a:gd name="f92" fmla="val 20290"/>
              <a:gd name="f93" fmla="val 6240"/>
              <a:gd name="f94" fmla="val 4850"/>
              <a:gd name="f95" fmla="val 3570"/>
              <a:gd name="f96" fmla="val 19280"/>
              <a:gd name="f97" fmla="val 2900"/>
              <a:gd name="f98" fmla="val 17640"/>
              <a:gd name="f99" fmla="val 1300"/>
              <a:gd name="f100" fmla="val 17600"/>
              <a:gd name="f101" fmla="val 480"/>
              <a:gd name="f102" fmla="val 16300"/>
              <a:gd name="f103" fmla="val 14660"/>
              <a:gd name="f104" fmla="val 13900"/>
              <a:gd name="f105" fmla="val 13210"/>
              <a:gd name="f106" fmla="val 1070"/>
              <a:gd name="f107" fmla="val 12640"/>
              <a:gd name="f108" fmla="val 380"/>
              <a:gd name="f109" fmla="val 12160"/>
              <a:gd name="f110" fmla="val 10120"/>
              <a:gd name="f111" fmla="val 8590"/>
              <a:gd name="f112" fmla="val 840"/>
              <a:gd name="f113" fmla="val 7330"/>
              <a:gd name="f114" fmla="val 7410"/>
              <a:gd name="f115" fmla="val 2040"/>
              <a:gd name="f116" fmla="val 7690"/>
              <a:gd name="f117" fmla="val 2090"/>
              <a:gd name="f118" fmla="val 7920"/>
              <a:gd name="f119" fmla="val 2790"/>
              <a:gd name="f120" fmla="val 7480"/>
              <a:gd name="f121" fmla="val 3050"/>
              <a:gd name="f122" fmla="val 7670"/>
              <a:gd name="f123" fmla="val 3310"/>
              <a:gd name="f124" fmla="val 11130"/>
              <a:gd name="f125" fmla="val 1910"/>
              <a:gd name="f126" fmla="val 11080"/>
              <a:gd name="f127" fmla="val 2160"/>
              <a:gd name="f128" fmla="val 11030"/>
              <a:gd name="f129" fmla="val 2400"/>
              <a:gd name="f130" fmla="val 14720"/>
              <a:gd name="f131" fmla="val 1400"/>
              <a:gd name="f132" fmla="val 14640"/>
              <a:gd name="f133" fmla="val 1720"/>
              <a:gd name="f134" fmla="val 14540"/>
              <a:gd name="f135" fmla="val 2010"/>
              <a:gd name="f136" fmla="val 19130"/>
              <a:gd name="f137" fmla="val 2890"/>
              <a:gd name="f138" fmla="val 19230"/>
              <a:gd name="f139" fmla="val 3290"/>
              <a:gd name="f140" fmla="val 19190"/>
              <a:gd name="f141" fmla="val 3380"/>
              <a:gd name="f142" fmla="val 20660"/>
              <a:gd name="f143" fmla="val 8170"/>
              <a:gd name="f144" fmla="val 20430"/>
              <a:gd name="f145" fmla="val 8620"/>
              <a:gd name="f146" fmla="val 20110"/>
              <a:gd name="f147" fmla="val 8990"/>
              <a:gd name="f148" fmla="val 18660"/>
              <a:gd name="f149" fmla="val 18740"/>
              <a:gd name="f150" fmla="val 14200"/>
              <a:gd name="f151" fmla="val 18280"/>
              <a:gd name="f152" fmla="val 12200"/>
              <a:gd name="f153" fmla="val 17000"/>
              <a:gd name="f154" fmla="val 11450"/>
              <a:gd name="f155" fmla="val 14320"/>
              <a:gd name="f156" fmla="val 17980"/>
              <a:gd name="f157" fmla="val 14350"/>
              <a:gd name="f158" fmla="val 17680"/>
              <a:gd name="f159" fmla="val 14370"/>
              <a:gd name="f160" fmla="val 17360"/>
              <a:gd name="f161" fmla="val 8220"/>
              <a:gd name="f162" fmla="val 8060"/>
              <a:gd name="f163" fmla="val 19250"/>
              <a:gd name="f164" fmla="val 7960"/>
              <a:gd name="f165" fmla="val 18950"/>
              <a:gd name="f166" fmla="val 7860"/>
              <a:gd name="f167" fmla="val 18640"/>
              <a:gd name="f168" fmla="val 3090"/>
              <a:gd name="f169" fmla="val 3280"/>
              <a:gd name="f170" fmla="val 17540"/>
              <a:gd name="f171" fmla="val 3460"/>
              <a:gd name="f172" fmla="val 17450"/>
              <a:gd name="f173" fmla="val 12900"/>
              <a:gd name="f174" fmla="val 1780"/>
              <a:gd name="f175" fmla="val 13130"/>
              <a:gd name="f176" fmla="val 2330"/>
              <a:gd name="f177" fmla="val 13040"/>
              <a:gd name="f178" fmla="*/ 1800 1800 1"/>
              <a:gd name="f179" fmla="+- 0 0 23592960"/>
              <a:gd name="f180" fmla="val 1800"/>
              <a:gd name="f181" fmla="*/ 1200 1200 1"/>
              <a:gd name="f182" fmla="val 1200"/>
              <a:gd name="f183" fmla="*/ 700 700 1"/>
              <a:gd name="f184" fmla="val 700"/>
              <a:gd name="f185" fmla="val -2147483647"/>
              <a:gd name="f186" fmla="+- 0 0 -270"/>
              <a:gd name="f187" fmla="+- 0 0 180"/>
              <a:gd name="f188" fmla="+- 0 0 -90"/>
              <a:gd name="f189" fmla="+- 0 0 0"/>
              <a:gd name="f190" fmla="+- 0 0 -212"/>
              <a:gd name="f191" fmla="*/ f5 1 21600"/>
              <a:gd name="f192" fmla="*/ f6 1 21600"/>
              <a:gd name="f193" fmla="val f7"/>
              <a:gd name="f194" fmla="val f8"/>
              <a:gd name="f195" fmla="*/ 0 f9 1"/>
              <a:gd name="f196" fmla="*/ f7 f2 1"/>
              <a:gd name="f197" fmla="*/ f179 f2 1"/>
              <a:gd name="f198" fmla="pin -2147483647 f0 2147483647"/>
              <a:gd name="f199" fmla="pin -2147483647 f1 2147483647"/>
              <a:gd name="f200" fmla="*/ f186 f2 1"/>
              <a:gd name="f201" fmla="*/ f187 f2 1"/>
              <a:gd name="f202" fmla="*/ f188 f2 1"/>
              <a:gd name="f203" fmla="*/ f189 f2 1"/>
              <a:gd name="f204" fmla="*/ f190 f2 1"/>
              <a:gd name="f205" fmla="+- f194 0 f193"/>
              <a:gd name="f206" fmla="val f198"/>
              <a:gd name="f207" fmla="val f199"/>
              <a:gd name="f208" fmla="*/ f195 1 f4"/>
              <a:gd name="f209" fmla="*/ f196 1 f4"/>
              <a:gd name="f210" fmla="*/ f197 1 f4"/>
              <a:gd name="f211" fmla="*/ f198 f191 1"/>
              <a:gd name="f212" fmla="*/ f199 f192 1"/>
              <a:gd name="f213" fmla="*/ f200 1 f4"/>
              <a:gd name="f214" fmla="*/ f201 1 f4"/>
              <a:gd name="f215" fmla="*/ f202 1 f4"/>
              <a:gd name="f216" fmla="*/ f203 1 f4"/>
              <a:gd name="f217" fmla="*/ f204 1 f4"/>
              <a:gd name="f218" fmla="*/ f205 1 21600"/>
              <a:gd name="f219" fmla="+- f206 0 10800"/>
              <a:gd name="f220" fmla="+- f207 0 10800"/>
              <a:gd name="f221" fmla="+- 0 0 f208"/>
              <a:gd name="f222" fmla="+- f209 0 f3"/>
              <a:gd name="f223" fmla="+- f210 0 f3"/>
              <a:gd name="f224" fmla="+- f213 0 f3"/>
              <a:gd name="f225" fmla="+- f214 0 f3"/>
              <a:gd name="f226" fmla="+- f215 0 f3"/>
              <a:gd name="f227" fmla="+- f216 0 f3"/>
              <a:gd name="f228" fmla="*/ f206 f191 1"/>
              <a:gd name="f229" fmla="*/ f207 f192 1"/>
              <a:gd name="f230" fmla="+- f217 0 f3"/>
              <a:gd name="f231" fmla="*/ 3000 f218 1"/>
              <a:gd name="f232" fmla="*/ 17110 f218 1"/>
              <a:gd name="f233" fmla="*/ 17330 f218 1"/>
              <a:gd name="f234" fmla="*/ 3320 f218 1"/>
              <a:gd name="f235" fmla="*/ 0 f218 1"/>
              <a:gd name="f236" fmla="*/ 10800 f218 1"/>
              <a:gd name="f237" fmla="*/ 21600 f218 1"/>
              <a:gd name="f238" fmla="+- 0 0 f220"/>
              <a:gd name="f239" fmla="+- 0 0 f219"/>
              <a:gd name="f240" fmla="*/ f221 f2 1"/>
              <a:gd name="f241" fmla="+- f223 0 f222"/>
              <a:gd name="f242" fmla="+- 0 0 f238"/>
              <a:gd name="f243" fmla="+- 0 0 f239"/>
              <a:gd name="f244" fmla="*/ f240 1 f9"/>
              <a:gd name="f245" fmla="*/ f235 1 f218"/>
              <a:gd name="f246" fmla="*/ f236 1 f218"/>
              <a:gd name="f247" fmla="*/ f237 1 f218"/>
              <a:gd name="f248" fmla="*/ f231 1 f218"/>
              <a:gd name="f249" fmla="*/ f232 1 f218"/>
              <a:gd name="f250" fmla="*/ f234 1 f218"/>
              <a:gd name="f251" fmla="*/ f233 1 f218"/>
              <a:gd name="f252" fmla="+- 0 0 f242"/>
              <a:gd name="f253" fmla="+- 0 0 f243"/>
              <a:gd name="f254" fmla="+- f244 0 f3"/>
              <a:gd name="f255" fmla="*/ f248 f191 1"/>
              <a:gd name="f256" fmla="*/ f249 f191 1"/>
              <a:gd name="f257" fmla="*/ f251 f192 1"/>
              <a:gd name="f258" fmla="*/ f250 f192 1"/>
              <a:gd name="f259" fmla="*/ f245 f191 1"/>
              <a:gd name="f260" fmla="*/ f246 f192 1"/>
              <a:gd name="f261" fmla="*/ f246 f191 1"/>
              <a:gd name="f262" fmla="*/ f247 f192 1"/>
              <a:gd name="f263" fmla="*/ f247 f191 1"/>
              <a:gd name="f264" fmla="*/ f245 f192 1"/>
              <a:gd name="f265" fmla="at2 f252 f253"/>
              <a:gd name="f266" fmla="+- f254 f3 0"/>
              <a:gd name="f267" fmla="+- f265 f3 0"/>
              <a:gd name="f268" fmla="*/ f266 f9 1"/>
              <a:gd name="f269" fmla="*/ f267 f9 1"/>
              <a:gd name="f270" fmla="*/ f268 1 f2"/>
              <a:gd name="f271" fmla="*/ f269 1 f2"/>
              <a:gd name="f272" fmla="+- 0 0 f270"/>
              <a:gd name="f273" fmla="+- 0 0 f271"/>
              <a:gd name="f274" fmla="+- 0 0 f272"/>
              <a:gd name="f275" fmla="val f273"/>
              <a:gd name="f276" fmla="*/ f274 f2 1"/>
              <a:gd name="f277" fmla="+- 0 0 f275"/>
              <a:gd name="f278" fmla="*/ f276 1 f9"/>
              <a:gd name="f279" fmla="*/ f277 f2 1"/>
              <a:gd name="f280" fmla="+- f278 0 f3"/>
              <a:gd name="f281" fmla="*/ f279 1 f9"/>
              <a:gd name="f282" fmla="cos 1 f280"/>
              <a:gd name="f283" fmla="sin 1 f280"/>
              <a:gd name="f284" fmla="+- f281 0 f3"/>
              <a:gd name="f285" fmla="+- 0 0 f282"/>
              <a:gd name="f286" fmla="+- 0 0 f283"/>
              <a:gd name="f287" fmla="+- 0 0 f285"/>
              <a:gd name="f288" fmla="+- 0 0 f286"/>
              <a:gd name="f289" fmla="+- f284 f3 0"/>
              <a:gd name="f290" fmla="val f287"/>
              <a:gd name="f291" fmla="val f288"/>
              <a:gd name="f292" fmla="*/ f289 f9 1"/>
              <a:gd name="f293" fmla="+- 0 0 f290"/>
              <a:gd name="f294" fmla="+- 0 0 f291"/>
              <a:gd name="f295" fmla="*/ f292 1 f2"/>
              <a:gd name="f296" fmla="*/ 1800 f293 1"/>
              <a:gd name="f297" fmla="*/ 1800 f294 1"/>
              <a:gd name="f298" fmla="*/ 1200 f293 1"/>
              <a:gd name="f299" fmla="*/ 1200 f294 1"/>
              <a:gd name="f300" fmla="*/ 700 f293 1"/>
              <a:gd name="f301" fmla="*/ 700 f294 1"/>
              <a:gd name="f302" fmla="+- 0 0 f295"/>
              <a:gd name="f303" fmla="*/ f296 f296 1"/>
              <a:gd name="f304" fmla="*/ f297 f297 1"/>
              <a:gd name="f305" fmla="*/ f298 f298 1"/>
              <a:gd name="f306" fmla="*/ f299 f299 1"/>
              <a:gd name="f307" fmla="*/ f300 f300 1"/>
              <a:gd name="f308" fmla="*/ f301 f301 1"/>
              <a:gd name="f309" fmla="+- 0 0 f302"/>
              <a:gd name="f310" fmla="+- f303 f304 0"/>
              <a:gd name="f311" fmla="+- f305 f306 0"/>
              <a:gd name="f312" fmla="+- f307 f308 0"/>
              <a:gd name="f313" fmla="*/ f309 f2 1"/>
              <a:gd name="f314" fmla="sqrt f310"/>
              <a:gd name="f315" fmla="sqrt f311"/>
              <a:gd name="f316" fmla="sqrt f312"/>
              <a:gd name="f317" fmla="*/ f313 1 f9"/>
              <a:gd name="f318" fmla="*/ f178 1 f314"/>
              <a:gd name="f319" fmla="*/ f181 1 f315"/>
              <a:gd name="f320" fmla="*/ f183 1 f316"/>
              <a:gd name="f321" fmla="+- f317 0 f3"/>
              <a:gd name="f322" fmla="*/ f293 f318 1"/>
              <a:gd name="f323" fmla="*/ f294 f318 1"/>
              <a:gd name="f324" fmla="*/ f293 f319 1"/>
              <a:gd name="f325" fmla="*/ f294 f319 1"/>
              <a:gd name="f326" fmla="*/ f293 f320 1"/>
              <a:gd name="f327" fmla="*/ f294 f320 1"/>
              <a:gd name="f328" fmla="sin 1 f321"/>
              <a:gd name="f329" fmla="cos 1 f321"/>
              <a:gd name="f330" fmla="+- f206 0 f326"/>
              <a:gd name="f331" fmla="+- f207 0 f327"/>
              <a:gd name="f332" fmla="+- 0 0 f328"/>
              <a:gd name="f333" fmla="+- 0 0 f329"/>
              <a:gd name="f334" fmla="+- 0 0 f332"/>
              <a:gd name="f335" fmla="+- 0 0 f333"/>
              <a:gd name="f336" fmla="val f334"/>
              <a:gd name="f337" fmla="val f335"/>
              <a:gd name="f338" fmla="+- 0 0 f336"/>
              <a:gd name="f339" fmla="+- 0 0 f337"/>
              <a:gd name="f340" fmla="*/ 10800 f338 1"/>
              <a:gd name="f341" fmla="*/ 10800 f339 1"/>
              <a:gd name="f342" fmla="+- f340 10800 0"/>
              <a:gd name="f343" fmla="+- f341 10800 0"/>
              <a:gd name="f344" fmla="*/ f340 1 12"/>
              <a:gd name="f345" fmla="*/ f341 1 12"/>
              <a:gd name="f346" fmla="+- f206 0 f342"/>
              <a:gd name="f347" fmla="+- f207 0 f343"/>
              <a:gd name="f348" fmla="*/ f346 1 3"/>
              <a:gd name="f349" fmla="*/ f347 1 3"/>
              <a:gd name="f350" fmla="*/ f346 2 1"/>
              <a:gd name="f351" fmla="*/ f347 2 1"/>
              <a:gd name="f352" fmla="*/ f350 1 3"/>
              <a:gd name="f353" fmla="*/ f351 1 3"/>
              <a:gd name="f354" fmla="+- f348 f342 0"/>
              <a:gd name="f355" fmla="+- f349 f343 0"/>
              <a:gd name="f356" fmla="+- f354 0 f344"/>
              <a:gd name="f357" fmla="+- f355 0 f345"/>
              <a:gd name="f358" fmla="+- f352 f342 0"/>
              <a:gd name="f359" fmla="+- f353 f343 0"/>
              <a:gd name="f360" fmla="+- f356 0 f322"/>
              <a:gd name="f361" fmla="+- f357 0 f323"/>
              <a:gd name="f362" fmla="+- f358 0 f324"/>
              <a:gd name="f363" fmla="+- f359 0 f325"/>
            </a:gdLst>
            <a:ahLst>
              <a:ahXY gdRefX="f0" minX="f185" maxX="f10" gdRefY="f1" minY="f185" maxY="f10">
                <a:pos x="f211" y="f21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4">
                <a:pos x="f259" y="f260"/>
              </a:cxn>
              <a:cxn ang="f225">
                <a:pos x="f261" y="f262"/>
              </a:cxn>
              <a:cxn ang="f226">
                <a:pos x="f263" y="f260"/>
              </a:cxn>
              <a:cxn ang="f227">
                <a:pos x="f261" y="f264"/>
              </a:cxn>
              <a:cxn ang="f230">
                <a:pos x="f228" y="f229"/>
              </a:cxn>
            </a:cxnLst>
            <a:rect l="f255" t="f258" r="f256" b="f257"/>
            <a:pathLst>
              <a:path w="21600" h="21600">
                <a:moveTo>
                  <a:pt x="f11" y="f12"/>
                </a:moveTo>
                <a:cubicBezTo>
                  <a:pt x="f13" y="f14"/>
                  <a:pt x="f15" y="f16"/>
                  <a:pt x="f17" y="f16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7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7"/>
                  <a:pt x="f38" y="f7"/>
                </a:cubicBezTo>
                <a:cubicBezTo>
                  <a:pt x="f39" y="f7"/>
                  <a:pt x="f40" y="f41"/>
                  <a:pt x="f42" y="f43"/>
                </a:cubicBezTo>
                <a:cubicBezTo>
                  <a:pt x="f44" y="f45"/>
                  <a:pt x="f46" y="f7"/>
                  <a:pt x="f47" y="f7"/>
                </a:cubicBezTo>
                <a:cubicBezTo>
                  <a:pt x="f48" y="f7"/>
                  <a:pt x="f49" y="f50"/>
                  <a:pt x="f51" y="f52"/>
                </a:cubicBezTo>
                <a:cubicBezTo>
                  <a:pt x="f53" y="f54"/>
                  <a:pt x="f55" y="f56"/>
                  <a:pt x="f55" y="f57"/>
                </a:cubicBezTo>
                <a:cubicBezTo>
                  <a:pt x="f55" y="f58"/>
                  <a:pt x="f59" y="f60"/>
                  <a:pt x="f61" y="f62"/>
                </a:cubicBezTo>
                <a:cubicBezTo>
                  <a:pt x="f63" y="f64"/>
                  <a:pt x="f8" y="f65"/>
                  <a:pt x="f8" y="f66"/>
                </a:cubicBezTo>
                <a:cubicBezTo>
                  <a:pt x="f8" y="f67"/>
                  <a:pt x="f68" y="f69"/>
                  <a:pt x="f70" y="f71"/>
                </a:cubicBezTo>
                <a:cubicBezTo>
                  <a:pt x="f70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cubicBezTo>
                  <a:pt x="f81" y="f53"/>
                  <a:pt x="f82" y="f8"/>
                  <a:pt x="f83" y="f8"/>
                </a:cubicBezTo>
                <a:cubicBezTo>
                  <a:pt x="f84" y="f8"/>
                  <a:pt x="f85" y="f86"/>
                  <a:pt x="f87" y="f88"/>
                </a:cubicBezTo>
                <a:cubicBezTo>
                  <a:pt x="f89" y="f90"/>
                  <a:pt x="f91" y="f92"/>
                  <a:pt x="f93" y="f92"/>
                </a:cubicBezTo>
                <a:cubicBezTo>
                  <a:pt x="f94" y="f92"/>
                  <a:pt x="f95" y="f96"/>
                  <a:pt x="f97" y="f98"/>
                </a:cubicBezTo>
                <a:cubicBezTo>
                  <a:pt x="f99" y="f100"/>
                  <a:pt x="f101" y="f102"/>
                  <a:pt x="f101" y="f103"/>
                </a:cubicBezTo>
                <a:cubicBezTo>
                  <a:pt x="f101" y="f104"/>
                  <a:pt x="f30" y="f105"/>
                  <a:pt x="f106" y="f107"/>
                </a:cubicBezTo>
                <a:cubicBezTo>
                  <a:pt x="f108" y="f109"/>
                  <a:pt x="f7" y="f33"/>
                  <a:pt x="f7" y="f110"/>
                </a:cubicBezTo>
                <a:cubicBezTo>
                  <a:pt x="f7" y="f111"/>
                  <a:pt x="f112" y="f113"/>
                  <a:pt x="f11" y="f12"/>
                </a:cubicBezTo>
                <a:close/>
              </a:path>
              <a:path w="21600" h="21600" fill="none">
                <a:moveTo>
                  <a:pt x="f11" y="f12"/>
                </a:moveTo>
                <a:cubicBezTo>
                  <a:pt x="f19" y="f114"/>
                  <a:pt x="f115" y="f116"/>
                  <a:pt x="f117" y="f118"/>
                </a:cubicBezTo>
              </a:path>
              <a:path w="21600" h="21600" fill="none">
                <a:moveTo>
                  <a:pt x="f22" y="f23"/>
                </a:moveTo>
                <a:cubicBezTo>
                  <a:pt x="f60" y="f119"/>
                  <a:pt x="f120" y="f121"/>
                  <a:pt x="f122" y="f123"/>
                </a:cubicBezTo>
              </a:path>
              <a:path w="21600" h="21600" fill="none">
                <a:moveTo>
                  <a:pt x="f33" y="f34"/>
                </a:moveTo>
                <a:cubicBezTo>
                  <a:pt x="f124" y="f125"/>
                  <a:pt x="f126" y="f127"/>
                  <a:pt x="f128" y="f129"/>
                </a:cubicBezTo>
              </a:path>
              <a:path w="21600" h="21600" fill="none">
                <a:moveTo>
                  <a:pt x="f42" y="f43"/>
                </a:moveTo>
                <a:cubicBezTo>
                  <a:pt x="f130" y="f131"/>
                  <a:pt x="f132" y="f133"/>
                  <a:pt x="f134" y="f135"/>
                </a:cubicBezTo>
              </a:path>
              <a:path w="21600" h="21600" fill="none">
                <a:moveTo>
                  <a:pt x="f51" y="f52"/>
                </a:moveTo>
                <a:cubicBezTo>
                  <a:pt x="f136" y="f137"/>
                  <a:pt x="f138" y="f139"/>
                  <a:pt x="f140" y="f141"/>
                </a:cubicBezTo>
              </a:path>
              <a:path w="21600" h="21600" fill="none">
                <a:moveTo>
                  <a:pt x="f61" y="f62"/>
                </a:moveTo>
                <a:cubicBezTo>
                  <a:pt x="f142" y="f143"/>
                  <a:pt x="f144" y="f145"/>
                  <a:pt x="f146" y="f147"/>
                </a:cubicBezTo>
              </a:path>
              <a:path w="21600" h="21600" fill="none">
                <a:moveTo>
                  <a:pt x="f148" y="f71"/>
                </a:moveTo>
                <a:cubicBezTo>
                  <a:pt x="f149" y="f150"/>
                  <a:pt x="f151" y="f152"/>
                  <a:pt x="f153" y="f154"/>
                </a:cubicBezTo>
              </a:path>
              <a:path w="21600" h="21600" fill="none">
                <a:moveTo>
                  <a:pt x="f79" y="f80"/>
                </a:moveTo>
                <a:cubicBezTo>
                  <a:pt x="f155" y="f156"/>
                  <a:pt x="f157" y="f158"/>
                  <a:pt x="f159" y="f160"/>
                </a:cubicBezTo>
              </a:path>
              <a:path w="21600" h="21600" fill="none">
                <a:moveTo>
                  <a:pt x="f161" y="f88"/>
                </a:moveTo>
                <a:cubicBezTo>
                  <a:pt x="f162" y="f163"/>
                  <a:pt x="f164" y="f165"/>
                  <a:pt x="f166" y="f167"/>
                </a:cubicBezTo>
              </a:path>
              <a:path w="21600" h="21600" fill="none">
                <a:moveTo>
                  <a:pt x="f97" y="f98"/>
                </a:moveTo>
                <a:cubicBezTo>
                  <a:pt x="f168" y="f100"/>
                  <a:pt x="f169" y="f170"/>
                  <a:pt x="f171" y="f172"/>
                </a:cubicBezTo>
              </a:path>
              <a:path w="21600" h="21600" fill="none">
                <a:moveTo>
                  <a:pt x="f106" y="f107"/>
                </a:moveTo>
                <a:cubicBezTo>
                  <a:pt x="f131" y="f173"/>
                  <a:pt x="f174" y="f175"/>
                  <a:pt x="f176" y="f177"/>
                </a:cubicBezTo>
              </a:path>
              <a:path w="21600" h="21600">
                <a:moveTo>
                  <a:pt x="f360" y="f361"/>
                </a:moveTo>
                <a:arcTo wR="f180" hR="f180" stAng="f222" swAng="f241"/>
                <a:close/>
              </a:path>
              <a:path w="21600" h="21600">
                <a:moveTo>
                  <a:pt x="f362" y="f363"/>
                </a:moveTo>
                <a:arcTo wR="f182" hR="f182" stAng="f222" swAng="f241"/>
                <a:close/>
              </a:path>
              <a:path w="21600" h="21600">
                <a:moveTo>
                  <a:pt x="f330" y="f331"/>
                </a:moveTo>
                <a:arcTo wR="f184" hR="f184" stAng="f222" swAng="f241"/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Una mole di molecole contiene …. 6.022*10</a:t>
            </a:r>
            <a:r>
              <a:rPr lang="it-IT" sz="1800" b="0" i="0" u="none" strike="noStrike" kern="1200" cap="none" spc="0" baseline="30000">
                <a:solidFill>
                  <a:srgbClr val="FFFFFF"/>
                </a:solidFill>
                <a:uFillTx/>
                <a:latin typeface="Calibri"/>
              </a:rPr>
              <a:t>23</a:t>
            </a:r>
            <a:r>
              <a: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 molecole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851920" y="620688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7030A0"/>
                </a:solidFill>
                <a:latin typeface="Jokerman" pitchFamily="82" charset="0"/>
              </a:rPr>
              <a:t>Concludendo </a:t>
            </a:r>
            <a:r>
              <a:rPr lang="it-IT" sz="2400" dirty="0" err="1" smtClean="0">
                <a:solidFill>
                  <a:srgbClr val="7030A0"/>
                </a:solidFill>
                <a:latin typeface="Jokerman" pitchFamily="82" charset="0"/>
              </a:rPr>
              <a:t>……………</a:t>
            </a:r>
            <a:r>
              <a:rPr lang="it-IT" sz="2400" dirty="0" smtClean="0">
                <a:solidFill>
                  <a:srgbClr val="7030A0"/>
                </a:solidFill>
                <a:latin typeface="Jokerman" pitchFamily="82" charset="0"/>
              </a:rPr>
              <a:t>..</a:t>
            </a:r>
            <a:endParaRPr lang="it-IT" sz="2400" dirty="0">
              <a:solidFill>
                <a:srgbClr val="7030A0"/>
              </a:solidFill>
              <a:latin typeface="Jokerman" pitchFamily="82" charset="0"/>
            </a:endParaRPr>
          </a:p>
        </p:txBody>
      </p:sp>
      <p:pic>
        <p:nvPicPr>
          <p:cNvPr id="5" name="Segnaposto contenuto 3" descr="Mole.jpg"/>
          <p:cNvPicPr>
            <a:picLocks noChangeAspect="1"/>
          </p:cNvPicPr>
          <p:nvPr/>
        </p:nvPicPr>
        <p:blipFill>
          <a:blip r:embed="rId2" cstate="print"/>
          <a:srcRect l="10940" t="7955" r="38734" b="39542"/>
          <a:stretch>
            <a:fillRect/>
          </a:stretch>
        </p:blipFill>
        <p:spPr>
          <a:xfrm>
            <a:off x="539552" y="2708920"/>
            <a:ext cx="1857429" cy="3129213"/>
          </a:xfrm>
          <a:prstGeom prst="rect">
            <a:avLst/>
          </a:prstGeom>
        </p:spPr>
      </p:pic>
      <p:pic>
        <p:nvPicPr>
          <p:cNvPr id="2" name="Immagine 1" descr="2014930123836_emoticon_grande+pensieros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484784"/>
            <a:ext cx="3164954" cy="26171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CasellaDiTesto 8"/>
          <p:cNvSpPr txBox="1"/>
          <p:nvPr/>
        </p:nvSpPr>
        <p:spPr>
          <a:xfrm>
            <a:off x="2771800" y="4149080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7030A0"/>
                </a:solidFill>
                <a:latin typeface="Jokerman" pitchFamily="82" charset="0"/>
              </a:rPr>
              <a:t>Una mole di molecole è</a:t>
            </a:r>
          </a:p>
          <a:p>
            <a:r>
              <a:rPr lang="it-IT" sz="2400" dirty="0" smtClean="0">
                <a:solidFill>
                  <a:srgbClr val="7030A0"/>
                </a:solidFill>
                <a:latin typeface="Jokerman" pitchFamily="82" charset="0"/>
              </a:rPr>
              <a:t> “così grande “</a:t>
            </a:r>
            <a:r>
              <a:rPr lang="it-IT" sz="2400" dirty="0" err="1" smtClean="0">
                <a:solidFill>
                  <a:srgbClr val="7030A0"/>
                </a:solidFill>
                <a:latin typeface="Jokerman" pitchFamily="82" charset="0"/>
              </a:rPr>
              <a:t>……………</a:t>
            </a:r>
            <a:r>
              <a:rPr lang="it-IT" sz="2400" dirty="0" smtClean="0">
                <a:solidFill>
                  <a:srgbClr val="7030A0"/>
                </a:solidFill>
                <a:latin typeface="Jokerman" pitchFamily="82" charset="0"/>
              </a:rPr>
              <a:t>.</a:t>
            </a:r>
          </a:p>
          <a:p>
            <a:r>
              <a:rPr lang="it-IT" sz="2400" dirty="0" smtClean="0">
                <a:solidFill>
                  <a:srgbClr val="7030A0"/>
                </a:solidFill>
                <a:latin typeface="Jokerman" pitchFamily="82" charset="0"/>
              </a:rPr>
              <a:t>da contenere 6.022  *   10 </a:t>
            </a:r>
            <a:r>
              <a:rPr lang="it-IT" sz="2400" baseline="30000" dirty="0" smtClean="0">
                <a:solidFill>
                  <a:srgbClr val="7030A0"/>
                </a:solidFill>
                <a:latin typeface="Jokerman" pitchFamily="82" charset="0"/>
              </a:rPr>
              <a:t>23 </a:t>
            </a:r>
            <a:r>
              <a:rPr lang="it-IT" sz="2400" dirty="0" smtClean="0">
                <a:solidFill>
                  <a:srgbClr val="7030A0"/>
                </a:solidFill>
                <a:latin typeface="Jokerman" pitchFamily="82" charset="0"/>
              </a:rPr>
              <a:t>molecole!</a:t>
            </a:r>
            <a:endParaRPr lang="it-IT" sz="2400" baseline="30000" dirty="0">
              <a:solidFill>
                <a:srgbClr val="7030A0"/>
              </a:solidFill>
              <a:latin typeface="Jokerman" pitchFamily="82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3"/>
          <p:cNvSpPr/>
          <p:nvPr/>
        </p:nvSpPr>
        <p:spPr>
          <a:xfrm>
            <a:off x="301889" y="0"/>
            <a:ext cx="8842110" cy="1064906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5400" b="1" i="0" u="none" strike="noStrike" kern="1200" cap="all" spc="0" baseline="0">
              <a:solidFill>
                <a:srgbClr val="000000"/>
              </a:solidFill>
              <a:uFillTx/>
              <a:latin typeface="Jokerman" pitchFamily="8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5400" b="1" i="0" u="none" strike="noStrike" kern="1200" cap="all" spc="0" baseline="0">
                <a:solidFill>
                  <a:srgbClr val="000000"/>
                </a:solidFill>
                <a:uFillTx/>
                <a:latin typeface="Jokerman" pitchFamily="82"/>
              </a:rPr>
              <a:t>Quanto è grande una mole</a:t>
            </a:r>
            <a:r>
              <a:rPr lang="it-IT" sz="7200" b="1" i="0" u="none" strike="noStrike" kern="1200" cap="all" spc="0" baseline="0">
                <a:solidFill>
                  <a:srgbClr val="000000"/>
                </a:solidFill>
                <a:uFillTx/>
                <a:latin typeface="Jokerman" pitchFamily="82"/>
              </a:rPr>
              <a:t>?</a:t>
            </a:r>
            <a:endParaRPr lang="it-IT" sz="5400" b="1" i="0" u="none" strike="noStrike" kern="1200" cap="all" spc="0" baseline="0">
              <a:solidFill>
                <a:srgbClr val="000000"/>
              </a:solidFill>
              <a:uFillTx/>
              <a:latin typeface="Jokerman" pitchFamily="8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5400" b="1" i="0" u="none" strike="noStrike" kern="1200" cap="all" spc="0" baseline="0">
              <a:solidFill>
                <a:srgbClr val="000000"/>
              </a:solidFill>
              <a:uFillTx/>
              <a:latin typeface="Jokerman" pitchFamily="82"/>
            </a:endParaRP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5400" b="1" i="0" u="none" strike="noStrike" kern="1200" cap="all" spc="0" baseline="0">
              <a:solidFill>
                <a:srgbClr val="000000"/>
              </a:solidFill>
              <a:uFillTx/>
              <a:latin typeface="Jokerman" pitchFamily="82"/>
            </a:endParaRP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5400" b="1" i="0" u="none" strike="noStrike" kern="1200" cap="all" spc="0" baseline="0">
              <a:solidFill>
                <a:srgbClr val="000000"/>
              </a:solidFill>
              <a:uFillTx/>
              <a:latin typeface="Jokerman" pitchFamily="82"/>
            </a:endParaRP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5400" b="1" i="0" u="none" strike="noStrike" kern="1200" cap="all" spc="0" baseline="0">
              <a:solidFill>
                <a:srgbClr val="000000"/>
              </a:solidFill>
              <a:uFillTx/>
              <a:latin typeface="Jokerman" pitchFamily="82"/>
            </a:endParaRP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 i="0" u="none" strike="noStrike" kern="1200" cap="all" spc="0" baseline="0">
                <a:solidFill>
                  <a:srgbClr val="000000"/>
                </a:solidFill>
                <a:uFillTx/>
                <a:latin typeface="Jokerman" pitchFamily="82"/>
              </a:rPr>
              <a:t>2al iis calvino</a:t>
            </a:r>
            <a:endParaRPr lang="it-IT" sz="5400" b="1" i="0" u="none" strike="noStrike" kern="1200" cap="all" spc="0" baseline="0">
              <a:solidFill>
                <a:srgbClr val="000000"/>
              </a:solidFill>
              <a:uFillTx/>
              <a:latin typeface="Jokerman" pitchFamily="8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5400" b="1" i="0" u="none" strike="noStrike" kern="1200" cap="all" spc="0" baseline="0">
              <a:solidFill>
                <a:srgbClr val="000000"/>
              </a:solidFill>
              <a:uFillTx/>
              <a:latin typeface="Jokerman" pitchFamily="8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5400" b="1" i="0" u="none" strike="noStrike" kern="1200" cap="all" spc="0" baseline="0">
              <a:solidFill>
                <a:srgbClr val="000000"/>
              </a:solidFill>
              <a:uFillTx/>
              <a:latin typeface="Jokerman" pitchFamily="8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5400" b="1" i="0" u="none" strike="noStrike" kern="1200" cap="all" spc="0" baseline="0">
              <a:solidFill>
                <a:srgbClr val="000000"/>
              </a:solidFill>
              <a:uFillTx/>
              <a:latin typeface="Jokerman" pitchFamily="8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5400" b="1" i="0" u="none" strike="noStrike" kern="1200" cap="all" spc="0" baseline="0">
              <a:solidFill>
                <a:srgbClr val="000000"/>
              </a:solidFill>
              <a:uFillTx/>
              <a:latin typeface="Jokerman" pitchFamily="8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5400" b="1" i="0" u="none" strike="noStrike" kern="1200" cap="all" spc="0" baseline="0">
              <a:solidFill>
                <a:srgbClr val="000000"/>
              </a:solidFill>
              <a:uFillTx/>
              <a:latin typeface="Jokerman" pitchFamily="82"/>
            </a:endParaRPr>
          </a:p>
        </p:txBody>
      </p:sp>
      <p:pic>
        <p:nvPicPr>
          <p:cNvPr id="3" name="Immagine 4" descr="molewoman.jpg"/>
          <p:cNvPicPr>
            <a:picLocks noChangeAspect="1"/>
          </p:cNvPicPr>
          <p:nvPr/>
        </p:nvPicPr>
        <p:blipFill>
          <a:blip r:embed="rId2" cstate="print"/>
          <a:srcRect l="6052" t="7350" r="48556" b="41201"/>
          <a:stretch>
            <a:fillRect/>
          </a:stretch>
        </p:blipFill>
        <p:spPr>
          <a:xfrm>
            <a:off x="683568" y="2914851"/>
            <a:ext cx="2160242" cy="3466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ole.jpg"/>
          <p:cNvPicPr>
            <a:picLocks noChangeAspect="1"/>
          </p:cNvPicPr>
          <p:nvPr/>
        </p:nvPicPr>
        <p:blipFill>
          <a:blip r:embed="rId3" cstate="print"/>
          <a:srcRect l="18231" t="8001" r="44224" b="41600"/>
          <a:stretch>
            <a:fillRect/>
          </a:stretch>
        </p:blipFill>
        <p:spPr>
          <a:xfrm>
            <a:off x="0" y="260649"/>
            <a:ext cx="3573566" cy="659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umetto 4 2"/>
          <p:cNvSpPr/>
          <p:nvPr/>
        </p:nvSpPr>
        <p:spPr>
          <a:xfrm>
            <a:off x="2483766" y="332658"/>
            <a:ext cx="6336700" cy="3024332"/>
          </a:xfrm>
          <a:custGeom>
            <a:avLst>
              <a:gd name="f0" fmla="val -106"/>
              <a:gd name="f1" fmla="val 21877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2147483647"/>
              <a:gd name="f11" fmla="val 1930"/>
              <a:gd name="f12" fmla="val 7160"/>
              <a:gd name="f13" fmla="val 1530"/>
              <a:gd name="f14" fmla="val 4490"/>
              <a:gd name="f15" fmla="val 3400"/>
              <a:gd name="f16" fmla="val 1970"/>
              <a:gd name="f17" fmla="val 5270"/>
              <a:gd name="f18" fmla="val 5860"/>
              <a:gd name="f19" fmla="val 1950"/>
              <a:gd name="f20" fmla="val 6470"/>
              <a:gd name="f21" fmla="val 2210"/>
              <a:gd name="f22" fmla="val 6970"/>
              <a:gd name="f23" fmla="val 2600"/>
              <a:gd name="f24" fmla="val 7450"/>
              <a:gd name="f25" fmla="val 1390"/>
              <a:gd name="f26" fmla="val 8340"/>
              <a:gd name="f27" fmla="val 650"/>
              <a:gd name="f28" fmla="val 9340"/>
              <a:gd name="f29" fmla="val 10004"/>
              <a:gd name="f30" fmla="val 690"/>
              <a:gd name="f31" fmla="val 10710"/>
              <a:gd name="f32" fmla="val 1050"/>
              <a:gd name="f33" fmla="val 11210"/>
              <a:gd name="f34" fmla="val 1700"/>
              <a:gd name="f35" fmla="val 11570"/>
              <a:gd name="f36" fmla="val 630"/>
              <a:gd name="f37" fmla="val 12330"/>
              <a:gd name="f38" fmla="val 13150"/>
              <a:gd name="f39" fmla="val 13840"/>
              <a:gd name="f40" fmla="val 14470"/>
              <a:gd name="f41" fmla="val 460"/>
              <a:gd name="f42" fmla="val 14870"/>
              <a:gd name="f43" fmla="val 1160"/>
              <a:gd name="f44" fmla="val 15330"/>
              <a:gd name="f45" fmla="val 440"/>
              <a:gd name="f46" fmla="val 16020"/>
              <a:gd name="f47" fmla="val 16740"/>
              <a:gd name="f48" fmla="val 17910"/>
              <a:gd name="f49" fmla="val 18900"/>
              <a:gd name="f50" fmla="val 1130"/>
              <a:gd name="f51" fmla="val 19110"/>
              <a:gd name="f52" fmla="val 2710"/>
              <a:gd name="f53" fmla="val 20240"/>
              <a:gd name="f54" fmla="val 3150"/>
              <a:gd name="f55" fmla="val 21060"/>
              <a:gd name="f56" fmla="val 4580"/>
              <a:gd name="f57" fmla="val 6220"/>
              <a:gd name="f58" fmla="val 6720"/>
              <a:gd name="f59" fmla="val 21000"/>
              <a:gd name="f60" fmla="val 7200"/>
              <a:gd name="f61" fmla="val 20830"/>
              <a:gd name="f62" fmla="val 7660"/>
              <a:gd name="f63" fmla="val 21310"/>
              <a:gd name="f64" fmla="val 8460"/>
              <a:gd name="f65" fmla="val 9450"/>
              <a:gd name="f66" fmla="val 10460"/>
              <a:gd name="f67" fmla="val 12750"/>
              <a:gd name="f68" fmla="val 20310"/>
              <a:gd name="f69" fmla="val 14680"/>
              <a:gd name="f70" fmla="val 18650"/>
              <a:gd name="f71" fmla="val 15010"/>
              <a:gd name="f72" fmla="val 17200"/>
              <a:gd name="f73" fmla="val 17370"/>
              <a:gd name="f74" fmla="val 18920"/>
              <a:gd name="f75" fmla="val 15770"/>
              <a:gd name="f76" fmla="val 15220"/>
              <a:gd name="f77" fmla="val 14700"/>
              <a:gd name="f78" fmla="val 18710"/>
              <a:gd name="f79" fmla="val 14240"/>
              <a:gd name="f80" fmla="val 18310"/>
              <a:gd name="f81" fmla="val 13820"/>
              <a:gd name="f82" fmla="val 12490"/>
              <a:gd name="f83" fmla="val 11000"/>
              <a:gd name="f84" fmla="val 9890"/>
              <a:gd name="f85" fmla="val 8840"/>
              <a:gd name="f86" fmla="val 20790"/>
              <a:gd name="f87" fmla="val 8210"/>
              <a:gd name="f88" fmla="val 19510"/>
              <a:gd name="f89" fmla="val 7620"/>
              <a:gd name="f90" fmla="val 20000"/>
              <a:gd name="f91" fmla="val 7930"/>
              <a:gd name="f92" fmla="val 20290"/>
              <a:gd name="f93" fmla="val 6240"/>
              <a:gd name="f94" fmla="val 4850"/>
              <a:gd name="f95" fmla="val 3570"/>
              <a:gd name="f96" fmla="val 19280"/>
              <a:gd name="f97" fmla="val 2900"/>
              <a:gd name="f98" fmla="val 17640"/>
              <a:gd name="f99" fmla="val 1300"/>
              <a:gd name="f100" fmla="val 17600"/>
              <a:gd name="f101" fmla="val 480"/>
              <a:gd name="f102" fmla="val 16300"/>
              <a:gd name="f103" fmla="val 14660"/>
              <a:gd name="f104" fmla="val 13900"/>
              <a:gd name="f105" fmla="val 13210"/>
              <a:gd name="f106" fmla="val 1070"/>
              <a:gd name="f107" fmla="val 12640"/>
              <a:gd name="f108" fmla="val 380"/>
              <a:gd name="f109" fmla="val 12160"/>
              <a:gd name="f110" fmla="val 10120"/>
              <a:gd name="f111" fmla="val 8590"/>
              <a:gd name="f112" fmla="val 840"/>
              <a:gd name="f113" fmla="val 7330"/>
              <a:gd name="f114" fmla="val 7410"/>
              <a:gd name="f115" fmla="val 2040"/>
              <a:gd name="f116" fmla="val 7690"/>
              <a:gd name="f117" fmla="val 2090"/>
              <a:gd name="f118" fmla="val 7920"/>
              <a:gd name="f119" fmla="val 2790"/>
              <a:gd name="f120" fmla="val 7480"/>
              <a:gd name="f121" fmla="val 3050"/>
              <a:gd name="f122" fmla="val 7670"/>
              <a:gd name="f123" fmla="val 3310"/>
              <a:gd name="f124" fmla="val 11130"/>
              <a:gd name="f125" fmla="val 1910"/>
              <a:gd name="f126" fmla="val 11080"/>
              <a:gd name="f127" fmla="val 2160"/>
              <a:gd name="f128" fmla="val 11030"/>
              <a:gd name="f129" fmla="val 2400"/>
              <a:gd name="f130" fmla="val 14720"/>
              <a:gd name="f131" fmla="val 1400"/>
              <a:gd name="f132" fmla="val 14640"/>
              <a:gd name="f133" fmla="val 1720"/>
              <a:gd name="f134" fmla="val 14540"/>
              <a:gd name="f135" fmla="val 2010"/>
              <a:gd name="f136" fmla="val 19130"/>
              <a:gd name="f137" fmla="val 2890"/>
              <a:gd name="f138" fmla="val 19230"/>
              <a:gd name="f139" fmla="val 3290"/>
              <a:gd name="f140" fmla="val 19190"/>
              <a:gd name="f141" fmla="val 3380"/>
              <a:gd name="f142" fmla="val 20660"/>
              <a:gd name="f143" fmla="val 8170"/>
              <a:gd name="f144" fmla="val 20430"/>
              <a:gd name="f145" fmla="val 8620"/>
              <a:gd name="f146" fmla="val 20110"/>
              <a:gd name="f147" fmla="val 8990"/>
              <a:gd name="f148" fmla="val 18660"/>
              <a:gd name="f149" fmla="val 18740"/>
              <a:gd name="f150" fmla="val 14200"/>
              <a:gd name="f151" fmla="val 18280"/>
              <a:gd name="f152" fmla="val 12200"/>
              <a:gd name="f153" fmla="val 17000"/>
              <a:gd name="f154" fmla="val 11450"/>
              <a:gd name="f155" fmla="val 14320"/>
              <a:gd name="f156" fmla="val 17980"/>
              <a:gd name="f157" fmla="val 14350"/>
              <a:gd name="f158" fmla="val 17680"/>
              <a:gd name="f159" fmla="val 14370"/>
              <a:gd name="f160" fmla="val 17360"/>
              <a:gd name="f161" fmla="val 8220"/>
              <a:gd name="f162" fmla="val 8060"/>
              <a:gd name="f163" fmla="val 19250"/>
              <a:gd name="f164" fmla="val 7960"/>
              <a:gd name="f165" fmla="val 18950"/>
              <a:gd name="f166" fmla="val 7860"/>
              <a:gd name="f167" fmla="val 18640"/>
              <a:gd name="f168" fmla="val 3090"/>
              <a:gd name="f169" fmla="val 3280"/>
              <a:gd name="f170" fmla="val 17540"/>
              <a:gd name="f171" fmla="val 3460"/>
              <a:gd name="f172" fmla="val 17450"/>
              <a:gd name="f173" fmla="val 12900"/>
              <a:gd name="f174" fmla="val 1780"/>
              <a:gd name="f175" fmla="val 13130"/>
              <a:gd name="f176" fmla="val 2330"/>
              <a:gd name="f177" fmla="val 13040"/>
              <a:gd name="f178" fmla="*/ 1800 1800 1"/>
              <a:gd name="f179" fmla="+- 0 0 23592960"/>
              <a:gd name="f180" fmla="val 1800"/>
              <a:gd name="f181" fmla="*/ 1200 1200 1"/>
              <a:gd name="f182" fmla="val 1200"/>
              <a:gd name="f183" fmla="*/ 700 700 1"/>
              <a:gd name="f184" fmla="val 700"/>
              <a:gd name="f185" fmla="val -2147483647"/>
              <a:gd name="f186" fmla="+- 0 0 -270"/>
              <a:gd name="f187" fmla="+- 0 0 180"/>
              <a:gd name="f188" fmla="+- 0 0 -90"/>
              <a:gd name="f189" fmla="+- 0 0 0"/>
              <a:gd name="f190" fmla="+- 0 0 -212"/>
              <a:gd name="f191" fmla="*/ f5 1 21600"/>
              <a:gd name="f192" fmla="*/ f6 1 21600"/>
              <a:gd name="f193" fmla="val f7"/>
              <a:gd name="f194" fmla="val f8"/>
              <a:gd name="f195" fmla="*/ 0 f9 1"/>
              <a:gd name="f196" fmla="*/ f7 f2 1"/>
              <a:gd name="f197" fmla="*/ f179 f2 1"/>
              <a:gd name="f198" fmla="pin -2147483647 f0 2147483647"/>
              <a:gd name="f199" fmla="pin -2147483647 f1 2147483647"/>
              <a:gd name="f200" fmla="*/ f186 f2 1"/>
              <a:gd name="f201" fmla="*/ f187 f2 1"/>
              <a:gd name="f202" fmla="*/ f188 f2 1"/>
              <a:gd name="f203" fmla="*/ f189 f2 1"/>
              <a:gd name="f204" fmla="*/ f190 f2 1"/>
              <a:gd name="f205" fmla="+- f194 0 f193"/>
              <a:gd name="f206" fmla="val f198"/>
              <a:gd name="f207" fmla="val f199"/>
              <a:gd name="f208" fmla="*/ f195 1 f4"/>
              <a:gd name="f209" fmla="*/ f196 1 f4"/>
              <a:gd name="f210" fmla="*/ f197 1 f4"/>
              <a:gd name="f211" fmla="*/ f198 f191 1"/>
              <a:gd name="f212" fmla="*/ f199 f192 1"/>
              <a:gd name="f213" fmla="*/ f200 1 f4"/>
              <a:gd name="f214" fmla="*/ f201 1 f4"/>
              <a:gd name="f215" fmla="*/ f202 1 f4"/>
              <a:gd name="f216" fmla="*/ f203 1 f4"/>
              <a:gd name="f217" fmla="*/ f204 1 f4"/>
              <a:gd name="f218" fmla="*/ f205 1 21600"/>
              <a:gd name="f219" fmla="+- f206 0 10800"/>
              <a:gd name="f220" fmla="+- f207 0 10800"/>
              <a:gd name="f221" fmla="+- 0 0 f208"/>
              <a:gd name="f222" fmla="+- f209 0 f3"/>
              <a:gd name="f223" fmla="+- f210 0 f3"/>
              <a:gd name="f224" fmla="+- f213 0 f3"/>
              <a:gd name="f225" fmla="+- f214 0 f3"/>
              <a:gd name="f226" fmla="+- f215 0 f3"/>
              <a:gd name="f227" fmla="+- f216 0 f3"/>
              <a:gd name="f228" fmla="*/ f206 f191 1"/>
              <a:gd name="f229" fmla="*/ f207 f192 1"/>
              <a:gd name="f230" fmla="+- f217 0 f3"/>
              <a:gd name="f231" fmla="*/ 3000 f218 1"/>
              <a:gd name="f232" fmla="*/ 17110 f218 1"/>
              <a:gd name="f233" fmla="*/ 17330 f218 1"/>
              <a:gd name="f234" fmla="*/ 3320 f218 1"/>
              <a:gd name="f235" fmla="*/ 0 f218 1"/>
              <a:gd name="f236" fmla="*/ 10800 f218 1"/>
              <a:gd name="f237" fmla="*/ 21600 f218 1"/>
              <a:gd name="f238" fmla="+- 0 0 f220"/>
              <a:gd name="f239" fmla="+- 0 0 f219"/>
              <a:gd name="f240" fmla="*/ f221 f2 1"/>
              <a:gd name="f241" fmla="+- f223 0 f222"/>
              <a:gd name="f242" fmla="+- 0 0 f238"/>
              <a:gd name="f243" fmla="+- 0 0 f239"/>
              <a:gd name="f244" fmla="*/ f240 1 f9"/>
              <a:gd name="f245" fmla="*/ f235 1 f218"/>
              <a:gd name="f246" fmla="*/ f236 1 f218"/>
              <a:gd name="f247" fmla="*/ f237 1 f218"/>
              <a:gd name="f248" fmla="*/ f231 1 f218"/>
              <a:gd name="f249" fmla="*/ f232 1 f218"/>
              <a:gd name="f250" fmla="*/ f234 1 f218"/>
              <a:gd name="f251" fmla="*/ f233 1 f218"/>
              <a:gd name="f252" fmla="+- 0 0 f242"/>
              <a:gd name="f253" fmla="+- 0 0 f243"/>
              <a:gd name="f254" fmla="+- f244 0 f3"/>
              <a:gd name="f255" fmla="*/ f248 f191 1"/>
              <a:gd name="f256" fmla="*/ f249 f191 1"/>
              <a:gd name="f257" fmla="*/ f251 f192 1"/>
              <a:gd name="f258" fmla="*/ f250 f192 1"/>
              <a:gd name="f259" fmla="*/ f245 f191 1"/>
              <a:gd name="f260" fmla="*/ f246 f192 1"/>
              <a:gd name="f261" fmla="*/ f246 f191 1"/>
              <a:gd name="f262" fmla="*/ f247 f192 1"/>
              <a:gd name="f263" fmla="*/ f247 f191 1"/>
              <a:gd name="f264" fmla="*/ f245 f192 1"/>
              <a:gd name="f265" fmla="at2 f252 f253"/>
              <a:gd name="f266" fmla="+- f254 f3 0"/>
              <a:gd name="f267" fmla="+- f265 f3 0"/>
              <a:gd name="f268" fmla="*/ f266 f9 1"/>
              <a:gd name="f269" fmla="*/ f267 f9 1"/>
              <a:gd name="f270" fmla="*/ f268 1 f2"/>
              <a:gd name="f271" fmla="*/ f269 1 f2"/>
              <a:gd name="f272" fmla="+- 0 0 f270"/>
              <a:gd name="f273" fmla="+- 0 0 f271"/>
              <a:gd name="f274" fmla="+- 0 0 f272"/>
              <a:gd name="f275" fmla="val f273"/>
              <a:gd name="f276" fmla="*/ f274 f2 1"/>
              <a:gd name="f277" fmla="+- 0 0 f275"/>
              <a:gd name="f278" fmla="*/ f276 1 f9"/>
              <a:gd name="f279" fmla="*/ f277 f2 1"/>
              <a:gd name="f280" fmla="+- f278 0 f3"/>
              <a:gd name="f281" fmla="*/ f279 1 f9"/>
              <a:gd name="f282" fmla="cos 1 f280"/>
              <a:gd name="f283" fmla="sin 1 f280"/>
              <a:gd name="f284" fmla="+- f281 0 f3"/>
              <a:gd name="f285" fmla="+- 0 0 f282"/>
              <a:gd name="f286" fmla="+- 0 0 f283"/>
              <a:gd name="f287" fmla="+- 0 0 f285"/>
              <a:gd name="f288" fmla="+- 0 0 f286"/>
              <a:gd name="f289" fmla="+- f284 f3 0"/>
              <a:gd name="f290" fmla="val f287"/>
              <a:gd name="f291" fmla="val f288"/>
              <a:gd name="f292" fmla="*/ f289 f9 1"/>
              <a:gd name="f293" fmla="+- 0 0 f290"/>
              <a:gd name="f294" fmla="+- 0 0 f291"/>
              <a:gd name="f295" fmla="*/ f292 1 f2"/>
              <a:gd name="f296" fmla="*/ 1800 f293 1"/>
              <a:gd name="f297" fmla="*/ 1800 f294 1"/>
              <a:gd name="f298" fmla="*/ 1200 f293 1"/>
              <a:gd name="f299" fmla="*/ 1200 f294 1"/>
              <a:gd name="f300" fmla="*/ 700 f293 1"/>
              <a:gd name="f301" fmla="*/ 700 f294 1"/>
              <a:gd name="f302" fmla="+- 0 0 f295"/>
              <a:gd name="f303" fmla="*/ f296 f296 1"/>
              <a:gd name="f304" fmla="*/ f297 f297 1"/>
              <a:gd name="f305" fmla="*/ f298 f298 1"/>
              <a:gd name="f306" fmla="*/ f299 f299 1"/>
              <a:gd name="f307" fmla="*/ f300 f300 1"/>
              <a:gd name="f308" fmla="*/ f301 f301 1"/>
              <a:gd name="f309" fmla="+- 0 0 f302"/>
              <a:gd name="f310" fmla="+- f303 f304 0"/>
              <a:gd name="f311" fmla="+- f305 f306 0"/>
              <a:gd name="f312" fmla="+- f307 f308 0"/>
              <a:gd name="f313" fmla="*/ f309 f2 1"/>
              <a:gd name="f314" fmla="sqrt f310"/>
              <a:gd name="f315" fmla="sqrt f311"/>
              <a:gd name="f316" fmla="sqrt f312"/>
              <a:gd name="f317" fmla="*/ f313 1 f9"/>
              <a:gd name="f318" fmla="*/ f178 1 f314"/>
              <a:gd name="f319" fmla="*/ f181 1 f315"/>
              <a:gd name="f320" fmla="*/ f183 1 f316"/>
              <a:gd name="f321" fmla="+- f317 0 f3"/>
              <a:gd name="f322" fmla="*/ f293 f318 1"/>
              <a:gd name="f323" fmla="*/ f294 f318 1"/>
              <a:gd name="f324" fmla="*/ f293 f319 1"/>
              <a:gd name="f325" fmla="*/ f294 f319 1"/>
              <a:gd name="f326" fmla="*/ f293 f320 1"/>
              <a:gd name="f327" fmla="*/ f294 f320 1"/>
              <a:gd name="f328" fmla="sin 1 f321"/>
              <a:gd name="f329" fmla="cos 1 f321"/>
              <a:gd name="f330" fmla="+- f206 0 f326"/>
              <a:gd name="f331" fmla="+- f207 0 f327"/>
              <a:gd name="f332" fmla="+- 0 0 f328"/>
              <a:gd name="f333" fmla="+- 0 0 f329"/>
              <a:gd name="f334" fmla="+- 0 0 f332"/>
              <a:gd name="f335" fmla="+- 0 0 f333"/>
              <a:gd name="f336" fmla="val f334"/>
              <a:gd name="f337" fmla="val f335"/>
              <a:gd name="f338" fmla="+- 0 0 f336"/>
              <a:gd name="f339" fmla="+- 0 0 f337"/>
              <a:gd name="f340" fmla="*/ 10800 f338 1"/>
              <a:gd name="f341" fmla="*/ 10800 f339 1"/>
              <a:gd name="f342" fmla="+- f340 10800 0"/>
              <a:gd name="f343" fmla="+- f341 10800 0"/>
              <a:gd name="f344" fmla="*/ f340 1 12"/>
              <a:gd name="f345" fmla="*/ f341 1 12"/>
              <a:gd name="f346" fmla="+- f206 0 f342"/>
              <a:gd name="f347" fmla="+- f207 0 f343"/>
              <a:gd name="f348" fmla="*/ f346 1 3"/>
              <a:gd name="f349" fmla="*/ f347 1 3"/>
              <a:gd name="f350" fmla="*/ f346 2 1"/>
              <a:gd name="f351" fmla="*/ f347 2 1"/>
              <a:gd name="f352" fmla="*/ f350 1 3"/>
              <a:gd name="f353" fmla="*/ f351 1 3"/>
              <a:gd name="f354" fmla="+- f348 f342 0"/>
              <a:gd name="f355" fmla="+- f349 f343 0"/>
              <a:gd name="f356" fmla="+- f354 0 f344"/>
              <a:gd name="f357" fmla="+- f355 0 f345"/>
              <a:gd name="f358" fmla="+- f352 f342 0"/>
              <a:gd name="f359" fmla="+- f353 f343 0"/>
              <a:gd name="f360" fmla="+- f356 0 f322"/>
              <a:gd name="f361" fmla="+- f357 0 f323"/>
              <a:gd name="f362" fmla="+- f358 0 f324"/>
              <a:gd name="f363" fmla="+- f359 0 f325"/>
            </a:gdLst>
            <a:ahLst>
              <a:ahXY gdRefX="f0" minX="f185" maxX="f10" gdRefY="f1" minY="f185" maxY="f10">
                <a:pos x="f211" y="f21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4">
                <a:pos x="f259" y="f260"/>
              </a:cxn>
              <a:cxn ang="f225">
                <a:pos x="f261" y="f262"/>
              </a:cxn>
              <a:cxn ang="f226">
                <a:pos x="f263" y="f260"/>
              </a:cxn>
              <a:cxn ang="f227">
                <a:pos x="f261" y="f264"/>
              </a:cxn>
              <a:cxn ang="f230">
                <a:pos x="f228" y="f229"/>
              </a:cxn>
            </a:cxnLst>
            <a:rect l="f255" t="f258" r="f256" b="f257"/>
            <a:pathLst>
              <a:path w="21600" h="21600">
                <a:moveTo>
                  <a:pt x="f11" y="f12"/>
                </a:moveTo>
                <a:cubicBezTo>
                  <a:pt x="f13" y="f14"/>
                  <a:pt x="f15" y="f16"/>
                  <a:pt x="f17" y="f16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7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7"/>
                  <a:pt x="f38" y="f7"/>
                </a:cubicBezTo>
                <a:cubicBezTo>
                  <a:pt x="f39" y="f7"/>
                  <a:pt x="f40" y="f41"/>
                  <a:pt x="f42" y="f43"/>
                </a:cubicBezTo>
                <a:cubicBezTo>
                  <a:pt x="f44" y="f45"/>
                  <a:pt x="f46" y="f7"/>
                  <a:pt x="f47" y="f7"/>
                </a:cubicBezTo>
                <a:cubicBezTo>
                  <a:pt x="f48" y="f7"/>
                  <a:pt x="f49" y="f50"/>
                  <a:pt x="f51" y="f52"/>
                </a:cubicBezTo>
                <a:cubicBezTo>
                  <a:pt x="f53" y="f54"/>
                  <a:pt x="f55" y="f56"/>
                  <a:pt x="f55" y="f57"/>
                </a:cubicBezTo>
                <a:cubicBezTo>
                  <a:pt x="f55" y="f58"/>
                  <a:pt x="f59" y="f60"/>
                  <a:pt x="f61" y="f62"/>
                </a:cubicBezTo>
                <a:cubicBezTo>
                  <a:pt x="f63" y="f64"/>
                  <a:pt x="f8" y="f65"/>
                  <a:pt x="f8" y="f66"/>
                </a:cubicBezTo>
                <a:cubicBezTo>
                  <a:pt x="f8" y="f67"/>
                  <a:pt x="f68" y="f69"/>
                  <a:pt x="f70" y="f71"/>
                </a:cubicBezTo>
                <a:cubicBezTo>
                  <a:pt x="f70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cubicBezTo>
                  <a:pt x="f81" y="f53"/>
                  <a:pt x="f82" y="f8"/>
                  <a:pt x="f83" y="f8"/>
                </a:cubicBezTo>
                <a:cubicBezTo>
                  <a:pt x="f84" y="f8"/>
                  <a:pt x="f85" y="f86"/>
                  <a:pt x="f87" y="f88"/>
                </a:cubicBezTo>
                <a:cubicBezTo>
                  <a:pt x="f89" y="f90"/>
                  <a:pt x="f91" y="f92"/>
                  <a:pt x="f93" y="f92"/>
                </a:cubicBezTo>
                <a:cubicBezTo>
                  <a:pt x="f94" y="f92"/>
                  <a:pt x="f95" y="f96"/>
                  <a:pt x="f97" y="f98"/>
                </a:cubicBezTo>
                <a:cubicBezTo>
                  <a:pt x="f99" y="f100"/>
                  <a:pt x="f101" y="f102"/>
                  <a:pt x="f101" y="f103"/>
                </a:cubicBezTo>
                <a:cubicBezTo>
                  <a:pt x="f101" y="f104"/>
                  <a:pt x="f30" y="f105"/>
                  <a:pt x="f106" y="f107"/>
                </a:cubicBezTo>
                <a:cubicBezTo>
                  <a:pt x="f108" y="f109"/>
                  <a:pt x="f7" y="f33"/>
                  <a:pt x="f7" y="f110"/>
                </a:cubicBezTo>
                <a:cubicBezTo>
                  <a:pt x="f7" y="f111"/>
                  <a:pt x="f112" y="f113"/>
                  <a:pt x="f11" y="f12"/>
                </a:cubicBezTo>
                <a:close/>
              </a:path>
              <a:path w="21600" h="21600" fill="none">
                <a:moveTo>
                  <a:pt x="f11" y="f12"/>
                </a:moveTo>
                <a:cubicBezTo>
                  <a:pt x="f19" y="f114"/>
                  <a:pt x="f115" y="f116"/>
                  <a:pt x="f117" y="f118"/>
                </a:cubicBezTo>
              </a:path>
              <a:path w="21600" h="21600" fill="none">
                <a:moveTo>
                  <a:pt x="f22" y="f23"/>
                </a:moveTo>
                <a:cubicBezTo>
                  <a:pt x="f60" y="f119"/>
                  <a:pt x="f120" y="f121"/>
                  <a:pt x="f122" y="f123"/>
                </a:cubicBezTo>
              </a:path>
              <a:path w="21600" h="21600" fill="none">
                <a:moveTo>
                  <a:pt x="f33" y="f34"/>
                </a:moveTo>
                <a:cubicBezTo>
                  <a:pt x="f124" y="f125"/>
                  <a:pt x="f126" y="f127"/>
                  <a:pt x="f128" y="f129"/>
                </a:cubicBezTo>
              </a:path>
              <a:path w="21600" h="21600" fill="none">
                <a:moveTo>
                  <a:pt x="f42" y="f43"/>
                </a:moveTo>
                <a:cubicBezTo>
                  <a:pt x="f130" y="f131"/>
                  <a:pt x="f132" y="f133"/>
                  <a:pt x="f134" y="f135"/>
                </a:cubicBezTo>
              </a:path>
              <a:path w="21600" h="21600" fill="none">
                <a:moveTo>
                  <a:pt x="f51" y="f52"/>
                </a:moveTo>
                <a:cubicBezTo>
                  <a:pt x="f136" y="f137"/>
                  <a:pt x="f138" y="f139"/>
                  <a:pt x="f140" y="f141"/>
                </a:cubicBezTo>
              </a:path>
              <a:path w="21600" h="21600" fill="none">
                <a:moveTo>
                  <a:pt x="f61" y="f62"/>
                </a:moveTo>
                <a:cubicBezTo>
                  <a:pt x="f142" y="f143"/>
                  <a:pt x="f144" y="f145"/>
                  <a:pt x="f146" y="f147"/>
                </a:cubicBezTo>
              </a:path>
              <a:path w="21600" h="21600" fill="none">
                <a:moveTo>
                  <a:pt x="f148" y="f71"/>
                </a:moveTo>
                <a:cubicBezTo>
                  <a:pt x="f149" y="f150"/>
                  <a:pt x="f151" y="f152"/>
                  <a:pt x="f153" y="f154"/>
                </a:cubicBezTo>
              </a:path>
              <a:path w="21600" h="21600" fill="none">
                <a:moveTo>
                  <a:pt x="f79" y="f80"/>
                </a:moveTo>
                <a:cubicBezTo>
                  <a:pt x="f155" y="f156"/>
                  <a:pt x="f157" y="f158"/>
                  <a:pt x="f159" y="f160"/>
                </a:cubicBezTo>
              </a:path>
              <a:path w="21600" h="21600" fill="none">
                <a:moveTo>
                  <a:pt x="f161" y="f88"/>
                </a:moveTo>
                <a:cubicBezTo>
                  <a:pt x="f162" y="f163"/>
                  <a:pt x="f164" y="f165"/>
                  <a:pt x="f166" y="f167"/>
                </a:cubicBezTo>
              </a:path>
              <a:path w="21600" h="21600" fill="none">
                <a:moveTo>
                  <a:pt x="f97" y="f98"/>
                </a:moveTo>
                <a:cubicBezTo>
                  <a:pt x="f168" y="f100"/>
                  <a:pt x="f169" y="f170"/>
                  <a:pt x="f171" y="f172"/>
                </a:cubicBezTo>
              </a:path>
              <a:path w="21600" h="21600" fill="none">
                <a:moveTo>
                  <a:pt x="f106" y="f107"/>
                </a:moveTo>
                <a:cubicBezTo>
                  <a:pt x="f131" y="f173"/>
                  <a:pt x="f174" y="f175"/>
                  <a:pt x="f176" y="f177"/>
                </a:cubicBezTo>
              </a:path>
              <a:path w="21600" h="21600">
                <a:moveTo>
                  <a:pt x="f360" y="f361"/>
                </a:moveTo>
                <a:arcTo wR="f180" hR="f180" stAng="f222" swAng="f241"/>
                <a:close/>
              </a:path>
              <a:path w="21600" h="21600">
                <a:moveTo>
                  <a:pt x="f362" y="f363"/>
                </a:moveTo>
                <a:arcTo wR="f182" hR="f182" stAng="f222" swAng="f241"/>
                <a:close/>
              </a:path>
              <a:path w="21600" h="21600">
                <a:moveTo>
                  <a:pt x="f330" y="f331"/>
                </a:moveTo>
                <a:arcTo wR="f184" hR="f184" stAng="f222" swAng="f241"/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600" b="0" i="0" u="none" strike="noStrike" kern="1200" cap="none" spc="0" baseline="0">
                <a:solidFill>
                  <a:srgbClr val="FFFFFF"/>
                </a:solidFill>
                <a:uFillTx/>
                <a:latin typeface="Jokerman" pitchFamily="82"/>
              </a:rPr>
              <a:t>UNA MOLE COSì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600" b="0" i="0" u="none" strike="noStrike" kern="1200" cap="none" spc="0" baseline="0">
                <a:solidFill>
                  <a:srgbClr val="FFFFFF"/>
                </a:solidFill>
                <a:uFillTx/>
                <a:latin typeface="Jokerman" pitchFamily="82"/>
              </a:rPr>
              <a:t>GRANDE……….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Jokerman" pitchFamily="8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Jokerman" pitchFamily="82"/>
            </a:endParaRPr>
          </a:p>
        </p:txBody>
      </p:sp>
      <p:pic>
        <p:nvPicPr>
          <p:cNvPr id="4" name="Segnale acust. registr."/>
          <p:cNvPicPr>
            <a:picLocks noChangeAspect="1"/>
          </p:cNvPicPr>
          <p:nvPr>
            <a:wavAudioFile r:embed="rId1"/>
          </p:nvPr>
        </p:nvPicPr>
        <p:blipFill>
          <a:blip r:embed="rId4" cstate="print"/>
          <a:stretch>
            <a:fillRect/>
          </a:stretch>
        </p:blipFill>
        <p:spPr>
          <a:xfrm>
            <a:off x="4419596" y="3276596"/>
            <a:ext cx="304796" cy="304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3" descr="Mo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940" t="7955" r="38734" b="39542"/>
          <a:stretch>
            <a:fillRect/>
          </a:stretch>
        </p:blipFill>
        <p:spPr>
          <a:xfrm rot="204821">
            <a:off x="971614" y="799139"/>
            <a:ext cx="4104458" cy="5889001"/>
          </a:xfrm>
        </p:spPr>
      </p:pic>
      <p:sp>
        <p:nvSpPr>
          <p:cNvPr id="3" name="Fumetto 4 5"/>
          <p:cNvSpPr/>
          <p:nvPr/>
        </p:nvSpPr>
        <p:spPr>
          <a:xfrm>
            <a:off x="3995937" y="332658"/>
            <a:ext cx="3672404" cy="3456386"/>
          </a:xfrm>
          <a:custGeom>
            <a:avLst>
              <a:gd name="f0" fmla="val -1488"/>
              <a:gd name="f1" fmla="val 2006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2147483647"/>
              <a:gd name="f11" fmla="val 1930"/>
              <a:gd name="f12" fmla="val 7160"/>
              <a:gd name="f13" fmla="val 1530"/>
              <a:gd name="f14" fmla="val 4490"/>
              <a:gd name="f15" fmla="val 3400"/>
              <a:gd name="f16" fmla="val 1970"/>
              <a:gd name="f17" fmla="val 5270"/>
              <a:gd name="f18" fmla="val 5860"/>
              <a:gd name="f19" fmla="val 1950"/>
              <a:gd name="f20" fmla="val 6470"/>
              <a:gd name="f21" fmla="val 2210"/>
              <a:gd name="f22" fmla="val 6970"/>
              <a:gd name="f23" fmla="val 2600"/>
              <a:gd name="f24" fmla="val 7450"/>
              <a:gd name="f25" fmla="val 1390"/>
              <a:gd name="f26" fmla="val 8340"/>
              <a:gd name="f27" fmla="val 650"/>
              <a:gd name="f28" fmla="val 9340"/>
              <a:gd name="f29" fmla="val 10004"/>
              <a:gd name="f30" fmla="val 690"/>
              <a:gd name="f31" fmla="val 10710"/>
              <a:gd name="f32" fmla="val 1050"/>
              <a:gd name="f33" fmla="val 11210"/>
              <a:gd name="f34" fmla="val 1700"/>
              <a:gd name="f35" fmla="val 11570"/>
              <a:gd name="f36" fmla="val 630"/>
              <a:gd name="f37" fmla="val 12330"/>
              <a:gd name="f38" fmla="val 13150"/>
              <a:gd name="f39" fmla="val 13840"/>
              <a:gd name="f40" fmla="val 14470"/>
              <a:gd name="f41" fmla="val 460"/>
              <a:gd name="f42" fmla="val 14870"/>
              <a:gd name="f43" fmla="val 1160"/>
              <a:gd name="f44" fmla="val 15330"/>
              <a:gd name="f45" fmla="val 440"/>
              <a:gd name="f46" fmla="val 16020"/>
              <a:gd name="f47" fmla="val 16740"/>
              <a:gd name="f48" fmla="val 17910"/>
              <a:gd name="f49" fmla="val 18900"/>
              <a:gd name="f50" fmla="val 1130"/>
              <a:gd name="f51" fmla="val 19110"/>
              <a:gd name="f52" fmla="val 2710"/>
              <a:gd name="f53" fmla="val 20240"/>
              <a:gd name="f54" fmla="val 3150"/>
              <a:gd name="f55" fmla="val 21060"/>
              <a:gd name="f56" fmla="val 4580"/>
              <a:gd name="f57" fmla="val 6220"/>
              <a:gd name="f58" fmla="val 6720"/>
              <a:gd name="f59" fmla="val 21000"/>
              <a:gd name="f60" fmla="val 7200"/>
              <a:gd name="f61" fmla="val 20830"/>
              <a:gd name="f62" fmla="val 7660"/>
              <a:gd name="f63" fmla="val 21310"/>
              <a:gd name="f64" fmla="val 8460"/>
              <a:gd name="f65" fmla="val 9450"/>
              <a:gd name="f66" fmla="val 10460"/>
              <a:gd name="f67" fmla="val 12750"/>
              <a:gd name="f68" fmla="val 20310"/>
              <a:gd name="f69" fmla="val 14680"/>
              <a:gd name="f70" fmla="val 18650"/>
              <a:gd name="f71" fmla="val 15010"/>
              <a:gd name="f72" fmla="val 17200"/>
              <a:gd name="f73" fmla="val 17370"/>
              <a:gd name="f74" fmla="val 18920"/>
              <a:gd name="f75" fmla="val 15770"/>
              <a:gd name="f76" fmla="val 15220"/>
              <a:gd name="f77" fmla="val 14700"/>
              <a:gd name="f78" fmla="val 18710"/>
              <a:gd name="f79" fmla="val 14240"/>
              <a:gd name="f80" fmla="val 18310"/>
              <a:gd name="f81" fmla="val 13820"/>
              <a:gd name="f82" fmla="val 12490"/>
              <a:gd name="f83" fmla="val 11000"/>
              <a:gd name="f84" fmla="val 9890"/>
              <a:gd name="f85" fmla="val 8840"/>
              <a:gd name="f86" fmla="val 20790"/>
              <a:gd name="f87" fmla="val 8210"/>
              <a:gd name="f88" fmla="val 19510"/>
              <a:gd name="f89" fmla="val 7620"/>
              <a:gd name="f90" fmla="val 20000"/>
              <a:gd name="f91" fmla="val 7930"/>
              <a:gd name="f92" fmla="val 20290"/>
              <a:gd name="f93" fmla="val 6240"/>
              <a:gd name="f94" fmla="val 4850"/>
              <a:gd name="f95" fmla="val 3570"/>
              <a:gd name="f96" fmla="val 19280"/>
              <a:gd name="f97" fmla="val 2900"/>
              <a:gd name="f98" fmla="val 17640"/>
              <a:gd name="f99" fmla="val 1300"/>
              <a:gd name="f100" fmla="val 17600"/>
              <a:gd name="f101" fmla="val 480"/>
              <a:gd name="f102" fmla="val 16300"/>
              <a:gd name="f103" fmla="val 14660"/>
              <a:gd name="f104" fmla="val 13900"/>
              <a:gd name="f105" fmla="val 13210"/>
              <a:gd name="f106" fmla="val 1070"/>
              <a:gd name="f107" fmla="val 12640"/>
              <a:gd name="f108" fmla="val 380"/>
              <a:gd name="f109" fmla="val 12160"/>
              <a:gd name="f110" fmla="val 10120"/>
              <a:gd name="f111" fmla="val 8590"/>
              <a:gd name="f112" fmla="val 840"/>
              <a:gd name="f113" fmla="val 7330"/>
              <a:gd name="f114" fmla="val 7410"/>
              <a:gd name="f115" fmla="val 2040"/>
              <a:gd name="f116" fmla="val 7690"/>
              <a:gd name="f117" fmla="val 2090"/>
              <a:gd name="f118" fmla="val 7920"/>
              <a:gd name="f119" fmla="val 2790"/>
              <a:gd name="f120" fmla="val 7480"/>
              <a:gd name="f121" fmla="val 3050"/>
              <a:gd name="f122" fmla="val 7670"/>
              <a:gd name="f123" fmla="val 3310"/>
              <a:gd name="f124" fmla="val 11130"/>
              <a:gd name="f125" fmla="val 1910"/>
              <a:gd name="f126" fmla="val 11080"/>
              <a:gd name="f127" fmla="val 2160"/>
              <a:gd name="f128" fmla="val 11030"/>
              <a:gd name="f129" fmla="val 2400"/>
              <a:gd name="f130" fmla="val 14720"/>
              <a:gd name="f131" fmla="val 1400"/>
              <a:gd name="f132" fmla="val 14640"/>
              <a:gd name="f133" fmla="val 1720"/>
              <a:gd name="f134" fmla="val 14540"/>
              <a:gd name="f135" fmla="val 2010"/>
              <a:gd name="f136" fmla="val 19130"/>
              <a:gd name="f137" fmla="val 2890"/>
              <a:gd name="f138" fmla="val 19230"/>
              <a:gd name="f139" fmla="val 3290"/>
              <a:gd name="f140" fmla="val 19190"/>
              <a:gd name="f141" fmla="val 3380"/>
              <a:gd name="f142" fmla="val 20660"/>
              <a:gd name="f143" fmla="val 8170"/>
              <a:gd name="f144" fmla="val 20430"/>
              <a:gd name="f145" fmla="val 8620"/>
              <a:gd name="f146" fmla="val 20110"/>
              <a:gd name="f147" fmla="val 8990"/>
              <a:gd name="f148" fmla="val 18660"/>
              <a:gd name="f149" fmla="val 18740"/>
              <a:gd name="f150" fmla="val 14200"/>
              <a:gd name="f151" fmla="val 18280"/>
              <a:gd name="f152" fmla="val 12200"/>
              <a:gd name="f153" fmla="val 17000"/>
              <a:gd name="f154" fmla="val 11450"/>
              <a:gd name="f155" fmla="val 14320"/>
              <a:gd name="f156" fmla="val 17980"/>
              <a:gd name="f157" fmla="val 14350"/>
              <a:gd name="f158" fmla="val 17680"/>
              <a:gd name="f159" fmla="val 14370"/>
              <a:gd name="f160" fmla="val 17360"/>
              <a:gd name="f161" fmla="val 8220"/>
              <a:gd name="f162" fmla="val 8060"/>
              <a:gd name="f163" fmla="val 19250"/>
              <a:gd name="f164" fmla="val 7960"/>
              <a:gd name="f165" fmla="val 18950"/>
              <a:gd name="f166" fmla="val 7860"/>
              <a:gd name="f167" fmla="val 18640"/>
              <a:gd name="f168" fmla="val 3090"/>
              <a:gd name="f169" fmla="val 3280"/>
              <a:gd name="f170" fmla="val 17540"/>
              <a:gd name="f171" fmla="val 3460"/>
              <a:gd name="f172" fmla="val 17450"/>
              <a:gd name="f173" fmla="val 12900"/>
              <a:gd name="f174" fmla="val 1780"/>
              <a:gd name="f175" fmla="val 13130"/>
              <a:gd name="f176" fmla="val 2330"/>
              <a:gd name="f177" fmla="val 13040"/>
              <a:gd name="f178" fmla="*/ 1800 1800 1"/>
              <a:gd name="f179" fmla="+- 0 0 23592960"/>
              <a:gd name="f180" fmla="val 1800"/>
              <a:gd name="f181" fmla="*/ 1200 1200 1"/>
              <a:gd name="f182" fmla="val 1200"/>
              <a:gd name="f183" fmla="*/ 700 700 1"/>
              <a:gd name="f184" fmla="val 700"/>
              <a:gd name="f185" fmla="val -2147483647"/>
              <a:gd name="f186" fmla="+- 0 0 -270"/>
              <a:gd name="f187" fmla="+- 0 0 180"/>
              <a:gd name="f188" fmla="+- 0 0 -90"/>
              <a:gd name="f189" fmla="+- 0 0 0"/>
              <a:gd name="f190" fmla="+- 0 0 -212"/>
              <a:gd name="f191" fmla="*/ f5 1 21600"/>
              <a:gd name="f192" fmla="*/ f6 1 21600"/>
              <a:gd name="f193" fmla="val f7"/>
              <a:gd name="f194" fmla="val f8"/>
              <a:gd name="f195" fmla="*/ 0 f9 1"/>
              <a:gd name="f196" fmla="*/ f7 f2 1"/>
              <a:gd name="f197" fmla="*/ f179 f2 1"/>
              <a:gd name="f198" fmla="pin -2147483647 f0 2147483647"/>
              <a:gd name="f199" fmla="pin -2147483647 f1 2147483647"/>
              <a:gd name="f200" fmla="*/ f186 f2 1"/>
              <a:gd name="f201" fmla="*/ f187 f2 1"/>
              <a:gd name="f202" fmla="*/ f188 f2 1"/>
              <a:gd name="f203" fmla="*/ f189 f2 1"/>
              <a:gd name="f204" fmla="*/ f190 f2 1"/>
              <a:gd name="f205" fmla="+- f194 0 f193"/>
              <a:gd name="f206" fmla="val f198"/>
              <a:gd name="f207" fmla="val f199"/>
              <a:gd name="f208" fmla="*/ f195 1 f4"/>
              <a:gd name="f209" fmla="*/ f196 1 f4"/>
              <a:gd name="f210" fmla="*/ f197 1 f4"/>
              <a:gd name="f211" fmla="*/ f198 f191 1"/>
              <a:gd name="f212" fmla="*/ f199 f192 1"/>
              <a:gd name="f213" fmla="*/ f200 1 f4"/>
              <a:gd name="f214" fmla="*/ f201 1 f4"/>
              <a:gd name="f215" fmla="*/ f202 1 f4"/>
              <a:gd name="f216" fmla="*/ f203 1 f4"/>
              <a:gd name="f217" fmla="*/ f204 1 f4"/>
              <a:gd name="f218" fmla="*/ f205 1 21600"/>
              <a:gd name="f219" fmla="+- f206 0 10800"/>
              <a:gd name="f220" fmla="+- f207 0 10800"/>
              <a:gd name="f221" fmla="+- 0 0 f208"/>
              <a:gd name="f222" fmla="+- f209 0 f3"/>
              <a:gd name="f223" fmla="+- f210 0 f3"/>
              <a:gd name="f224" fmla="+- f213 0 f3"/>
              <a:gd name="f225" fmla="+- f214 0 f3"/>
              <a:gd name="f226" fmla="+- f215 0 f3"/>
              <a:gd name="f227" fmla="+- f216 0 f3"/>
              <a:gd name="f228" fmla="*/ f206 f191 1"/>
              <a:gd name="f229" fmla="*/ f207 f192 1"/>
              <a:gd name="f230" fmla="+- f217 0 f3"/>
              <a:gd name="f231" fmla="*/ 3000 f218 1"/>
              <a:gd name="f232" fmla="*/ 17110 f218 1"/>
              <a:gd name="f233" fmla="*/ 17330 f218 1"/>
              <a:gd name="f234" fmla="*/ 3320 f218 1"/>
              <a:gd name="f235" fmla="*/ 0 f218 1"/>
              <a:gd name="f236" fmla="*/ 10800 f218 1"/>
              <a:gd name="f237" fmla="*/ 21600 f218 1"/>
              <a:gd name="f238" fmla="+- 0 0 f220"/>
              <a:gd name="f239" fmla="+- 0 0 f219"/>
              <a:gd name="f240" fmla="*/ f221 f2 1"/>
              <a:gd name="f241" fmla="+- f223 0 f222"/>
              <a:gd name="f242" fmla="+- 0 0 f238"/>
              <a:gd name="f243" fmla="+- 0 0 f239"/>
              <a:gd name="f244" fmla="*/ f240 1 f9"/>
              <a:gd name="f245" fmla="*/ f235 1 f218"/>
              <a:gd name="f246" fmla="*/ f236 1 f218"/>
              <a:gd name="f247" fmla="*/ f237 1 f218"/>
              <a:gd name="f248" fmla="*/ f231 1 f218"/>
              <a:gd name="f249" fmla="*/ f232 1 f218"/>
              <a:gd name="f250" fmla="*/ f234 1 f218"/>
              <a:gd name="f251" fmla="*/ f233 1 f218"/>
              <a:gd name="f252" fmla="+- 0 0 f242"/>
              <a:gd name="f253" fmla="+- 0 0 f243"/>
              <a:gd name="f254" fmla="+- f244 0 f3"/>
              <a:gd name="f255" fmla="*/ f248 f191 1"/>
              <a:gd name="f256" fmla="*/ f249 f191 1"/>
              <a:gd name="f257" fmla="*/ f251 f192 1"/>
              <a:gd name="f258" fmla="*/ f250 f192 1"/>
              <a:gd name="f259" fmla="*/ f245 f191 1"/>
              <a:gd name="f260" fmla="*/ f246 f192 1"/>
              <a:gd name="f261" fmla="*/ f246 f191 1"/>
              <a:gd name="f262" fmla="*/ f247 f192 1"/>
              <a:gd name="f263" fmla="*/ f247 f191 1"/>
              <a:gd name="f264" fmla="*/ f245 f192 1"/>
              <a:gd name="f265" fmla="at2 f252 f253"/>
              <a:gd name="f266" fmla="+- f254 f3 0"/>
              <a:gd name="f267" fmla="+- f265 f3 0"/>
              <a:gd name="f268" fmla="*/ f266 f9 1"/>
              <a:gd name="f269" fmla="*/ f267 f9 1"/>
              <a:gd name="f270" fmla="*/ f268 1 f2"/>
              <a:gd name="f271" fmla="*/ f269 1 f2"/>
              <a:gd name="f272" fmla="+- 0 0 f270"/>
              <a:gd name="f273" fmla="+- 0 0 f271"/>
              <a:gd name="f274" fmla="+- 0 0 f272"/>
              <a:gd name="f275" fmla="val f273"/>
              <a:gd name="f276" fmla="*/ f274 f2 1"/>
              <a:gd name="f277" fmla="+- 0 0 f275"/>
              <a:gd name="f278" fmla="*/ f276 1 f9"/>
              <a:gd name="f279" fmla="*/ f277 f2 1"/>
              <a:gd name="f280" fmla="+- f278 0 f3"/>
              <a:gd name="f281" fmla="*/ f279 1 f9"/>
              <a:gd name="f282" fmla="cos 1 f280"/>
              <a:gd name="f283" fmla="sin 1 f280"/>
              <a:gd name="f284" fmla="+- f281 0 f3"/>
              <a:gd name="f285" fmla="+- 0 0 f282"/>
              <a:gd name="f286" fmla="+- 0 0 f283"/>
              <a:gd name="f287" fmla="+- 0 0 f285"/>
              <a:gd name="f288" fmla="+- 0 0 f286"/>
              <a:gd name="f289" fmla="+- f284 f3 0"/>
              <a:gd name="f290" fmla="val f287"/>
              <a:gd name="f291" fmla="val f288"/>
              <a:gd name="f292" fmla="*/ f289 f9 1"/>
              <a:gd name="f293" fmla="+- 0 0 f290"/>
              <a:gd name="f294" fmla="+- 0 0 f291"/>
              <a:gd name="f295" fmla="*/ f292 1 f2"/>
              <a:gd name="f296" fmla="*/ 1800 f293 1"/>
              <a:gd name="f297" fmla="*/ 1800 f294 1"/>
              <a:gd name="f298" fmla="*/ 1200 f293 1"/>
              <a:gd name="f299" fmla="*/ 1200 f294 1"/>
              <a:gd name="f300" fmla="*/ 700 f293 1"/>
              <a:gd name="f301" fmla="*/ 700 f294 1"/>
              <a:gd name="f302" fmla="+- 0 0 f295"/>
              <a:gd name="f303" fmla="*/ f296 f296 1"/>
              <a:gd name="f304" fmla="*/ f297 f297 1"/>
              <a:gd name="f305" fmla="*/ f298 f298 1"/>
              <a:gd name="f306" fmla="*/ f299 f299 1"/>
              <a:gd name="f307" fmla="*/ f300 f300 1"/>
              <a:gd name="f308" fmla="*/ f301 f301 1"/>
              <a:gd name="f309" fmla="+- 0 0 f302"/>
              <a:gd name="f310" fmla="+- f303 f304 0"/>
              <a:gd name="f311" fmla="+- f305 f306 0"/>
              <a:gd name="f312" fmla="+- f307 f308 0"/>
              <a:gd name="f313" fmla="*/ f309 f2 1"/>
              <a:gd name="f314" fmla="sqrt f310"/>
              <a:gd name="f315" fmla="sqrt f311"/>
              <a:gd name="f316" fmla="sqrt f312"/>
              <a:gd name="f317" fmla="*/ f313 1 f9"/>
              <a:gd name="f318" fmla="*/ f178 1 f314"/>
              <a:gd name="f319" fmla="*/ f181 1 f315"/>
              <a:gd name="f320" fmla="*/ f183 1 f316"/>
              <a:gd name="f321" fmla="+- f317 0 f3"/>
              <a:gd name="f322" fmla="*/ f293 f318 1"/>
              <a:gd name="f323" fmla="*/ f294 f318 1"/>
              <a:gd name="f324" fmla="*/ f293 f319 1"/>
              <a:gd name="f325" fmla="*/ f294 f319 1"/>
              <a:gd name="f326" fmla="*/ f293 f320 1"/>
              <a:gd name="f327" fmla="*/ f294 f320 1"/>
              <a:gd name="f328" fmla="sin 1 f321"/>
              <a:gd name="f329" fmla="cos 1 f321"/>
              <a:gd name="f330" fmla="+- f206 0 f326"/>
              <a:gd name="f331" fmla="+- f207 0 f327"/>
              <a:gd name="f332" fmla="+- 0 0 f328"/>
              <a:gd name="f333" fmla="+- 0 0 f329"/>
              <a:gd name="f334" fmla="+- 0 0 f332"/>
              <a:gd name="f335" fmla="+- 0 0 f333"/>
              <a:gd name="f336" fmla="val f334"/>
              <a:gd name="f337" fmla="val f335"/>
              <a:gd name="f338" fmla="+- 0 0 f336"/>
              <a:gd name="f339" fmla="+- 0 0 f337"/>
              <a:gd name="f340" fmla="*/ 10800 f338 1"/>
              <a:gd name="f341" fmla="*/ 10800 f339 1"/>
              <a:gd name="f342" fmla="+- f340 10800 0"/>
              <a:gd name="f343" fmla="+- f341 10800 0"/>
              <a:gd name="f344" fmla="*/ f340 1 12"/>
              <a:gd name="f345" fmla="*/ f341 1 12"/>
              <a:gd name="f346" fmla="+- f206 0 f342"/>
              <a:gd name="f347" fmla="+- f207 0 f343"/>
              <a:gd name="f348" fmla="*/ f346 1 3"/>
              <a:gd name="f349" fmla="*/ f347 1 3"/>
              <a:gd name="f350" fmla="*/ f346 2 1"/>
              <a:gd name="f351" fmla="*/ f347 2 1"/>
              <a:gd name="f352" fmla="*/ f350 1 3"/>
              <a:gd name="f353" fmla="*/ f351 1 3"/>
              <a:gd name="f354" fmla="+- f348 f342 0"/>
              <a:gd name="f355" fmla="+- f349 f343 0"/>
              <a:gd name="f356" fmla="+- f354 0 f344"/>
              <a:gd name="f357" fmla="+- f355 0 f345"/>
              <a:gd name="f358" fmla="+- f352 f342 0"/>
              <a:gd name="f359" fmla="+- f353 f343 0"/>
              <a:gd name="f360" fmla="+- f356 0 f322"/>
              <a:gd name="f361" fmla="+- f357 0 f323"/>
              <a:gd name="f362" fmla="+- f358 0 f324"/>
              <a:gd name="f363" fmla="+- f359 0 f325"/>
            </a:gdLst>
            <a:ahLst>
              <a:ahXY gdRefX="f0" minX="f185" maxX="f10" gdRefY="f1" minY="f185" maxY="f10">
                <a:pos x="f211" y="f21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4">
                <a:pos x="f259" y="f260"/>
              </a:cxn>
              <a:cxn ang="f225">
                <a:pos x="f261" y="f262"/>
              </a:cxn>
              <a:cxn ang="f226">
                <a:pos x="f263" y="f260"/>
              </a:cxn>
              <a:cxn ang="f227">
                <a:pos x="f261" y="f264"/>
              </a:cxn>
              <a:cxn ang="f230">
                <a:pos x="f228" y="f229"/>
              </a:cxn>
            </a:cxnLst>
            <a:rect l="f255" t="f258" r="f256" b="f257"/>
            <a:pathLst>
              <a:path w="21600" h="21600">
                <a:moveTo>
                  <a:pt x="f11" y="f12"/>
                </a:moveTo>
                <a:cubicBezTo>
                  <a:pt x="f13" y="f14"/>
                  <a:pt x="f15" y="f16"/>
                  <a:pt x="f17" y="f16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7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7"/>
                  <a:pt x="f38" y="f7"/>
                </a:cubicBezTo>
                <a:cubicBezTo>
                  <a:pt x="f39" y="f7"/>
                  <a:pt x="f40" y="f41"/>
                  <a:pt x="f42" y="f43"/>
                </a:cubicBezTo>
                <a:cubicBezTo>
                  <a:pt x="f44" y="f45"/>
                  <a:pt x="f46" y="f7"/>
                  <a:pt x="f47" y="f7"/>
                </a:cubicBezTo>
                <a:cubicBezTo>
                  <a:pt x="f48" y="f7"/>
                  <a:pt x="f49" y="f50"/>
                  <a:pt x="f51" y="f52"/>
                </a:cubicBezTo>
                <a:cubicBezTo>
                  <a:pt x="f53" y="f54"/>
                  <a:pt x="f55" y="f56"/>
                  <a:pt x="f55" y="f57"/>
                </a:cubicBezTo>
                <a:cubicBezTo>
                  <a:pt x="f55" y="f58"/>
                  <a:pt x="f59" y="f60"/>
                  <a:pt x="f61" y="f62"/>
                </a:cubicBezTo>
                <a:cubicBezTo>
                  <a:pt x="f63" y="f64"/>
                  <a:pt x="f8" y="f65"/>
                  <a:pt x="f8" y="f66"/>
                </a:cubicBezTo>
                <a:cubicBezTo>
                  <a:pt x="f8" y="f67"/>
                  <a:pt x="f68" y="f69"/>
                  <a:pt x="f70" y="f71"/>
                </a:cubicBezTo>
                <a:cubicBezTo>
                  <a:pt x="f70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cubicBezTo>
                  <a:pt x="f81" y="f53"/>
                  <a:pt x="f82" y="f8"/>
                  <a:pt x="f83" y="f8"/>
                </a:cubicBezTo>
                <a:cubicBezTo>
                  <a:pt x="f84" y="f8"/>
                  <a:pt x="f85" y="f86"/>
                  <a:pt x="f87" y="f88"/>
                </a:cubicBezTo>
                <a:cubicBezTo>
                  <a:pt x="f89" y="f90"/>
                  <a:pt x="f91" y="f92"/>
                  <a:pt x="f93" y="f92"/>
                </a:cubicBezTo>
                <a:cubicBezTo>
                  <a:pt x="f94" y="f92"/>
                  <a:pt x="f95" y="f96"/>
                  <a:pt x="f97" y="f98"/>
                </a:cubicBezTo>
                <a:cubicBezTo>
                  <a:pt x="f99" y="f100"/>
                  <a:pt x="f101" y="f102"/>
                  <a:pt x="f101" y="f103"/>
                </a:cubicBezTo>
                <a:cubicBezTo>
                  <a:pt x="f101" y="f104"/>
                  <a:pt x="f30" y="f105"/>
                  <a:pt x="f106" y="f107"/>
                </a:cubicBezTo>
                <a:cubicBezTo>
                  <a:pt x="f108" y="f109"/>
                  <a:pt x="f7" y="f33"/>
                  <a:pt x="f7" y="f110"/>
                </a:cubicBezTo>
                <a:cubicBezTo>
                  <a:pt x="f7" y="f111"/>
                  <a:pt x="f112" y="f113"/>
                  <a:pt x="f11" y="f12"/>
                </a:cubicBezTo>
                <a:close/>
              </a:path>
              <a:path w="21600" h="21600" fill="none">
                <a:moveTo>
                  <a:pt x="f11" y="f12"/>
                </a:moveTo>
                <a:cubicBezTo>
                  <a:pt x="f19" y="f114"/>
                  <a:pt x="f115" y="f116"/>
                  <a:pt x="f117" y="f118"/>
                </a:cubicBezTo>
              </a:path>
              <a:path w="21600" h="21600" fill="none">
                <a:moveTo>
                  <a:pt x="f22" y="f23"/>
                </a:moveTo>
                <a:cubicBezTo>
                  <a:pt x="f60" y="f119"/>
                  <a:pt x="f120" y="f121"/>
                  <a:pt x="f122" y="f123"/>
                </a:cubicBezTo>
              </a:path>
              <a:path w="21600" h="21600" fill="none">
                <a:moveTo>
                  <a:pt x="f33" y="f34"/>
                </a:moveTo>
                <a:cubicBezTo>
                  <a:pt x="f124" y="f125"/>
                  <a:pt x="f126" y="f127"/>
                  <a:pt x="f128" y="f129"/>
                </a:cubicBezTo>
              </a:path>
              <a:path w="21600" h="21600" fill="none">
                <a:moveTo>
                  <a:pt x="f42" y="f43"/>
                </a:moveTo>
                <a:cubicBezTo>
                  <a:pt x="f130" y="f131"/>
                  <a:pt x="f132" y="f133"/>
                  <a:pt x="f134" y="f135"/>
                </a:cubicBezTo>
              </a:path>
              <a:path w="21600" h="21600" fill="none">
                <a:moveTo>
                  <a:pt x="f51" y="f52"/>
                </a:moveTo>
                <a:cubicBezTo>
                  <a:pt x="f136" y="f137"/>
                  <a:pt x="f138" y="f139"/>
                  <a:pt x="f140" y="f141"/>
                </a:cubicBezTo>
              </a:path>
              <a:path w="21600" h="21600" fill="none">
                <a:moveTo>
                  <a:pt x="f61" y="f62"/>
                </a:moveTo>
                <a:cubicBezTo>
                  <a:pt x="f142" y="f143"/>
                  <a:pt x="f144" y="f145"/>
                  <a:pt x="f146" y="f147"/>
                </a:cubicBezTo>
              </a:path>
              <a:path w="21600" h="21600" fill="none">
                <a:moveTo>
                  <a:pt x="f148" y="f71"/>
                </a:moveTo>
                <a:cubicBezTo>
                  <a:pt x="f149" y="f150"/>
                  <a:pt x="f151" y="f152"/>
                  <a:pt x="f153" y="f154"/>
                </a:cubicBezTo>
              </a:path>
              <a:path w="21600" h="21600" fill="none">
                <a:moveTo>
                  <a:pt x="f79" y="f80"/>
                </a:moveTo>
                <a:cubicBezTo>
                  <a:pt x="f155" y="f156"/>
                  <a:pt x="f157" y="f158"/>
                  <a:pt x="f159" y="f160"/>
                </a:cubicBezTo>
              </a:path>
              <a:path w="21600" h="21600" fill="none">
                <a:moveTo>
                  <a:pt x="f161" y="f88"/>
                </a:moveTo>
                <a:cubicBezTo>
                  <a:pt x="f162" y="f163"/>
                  <a:pt x="f164" y="f165"/>
                  <a:pt x="f166" y="f167"/>
                </a:cubicBezTo>
              </a:path>
              <a:path w="21600" h="21600" fill="none">
                <a:moveTo>
                  <a:pt x="f97" y="f98"/>
                </a:moveTo>
                <a:cubicBezTo>
                  <a:pt x="f168" y="f100"/>
                  <a:pt x="f169" y="f170"/>
                  <a:pt x="f171" y="f172"/>
                </a:cubicBezTo>
              </a:path>
              <a:path w="21600" h="21600" fill="none">
                <a:moveTo>
                  <a:pt x="f106" y="f107"/>
                </a:moveTo>
                <a:cubicBezTo>
                  <a:pt x="f131" y="f173"/>
                  <a:pt x="f174" y="f175"/>
                  <a:pt x="f176" y="f177"/>
                </a:cubicBezTo>
              </a:path>
              <a:path w="21600" h="21600">
                <a:moveTo>
                  <a:pt x="f360" y="f361"/>
                </a:moveTo>
                <a:arcTo wR="f180" hR="f180" stAng="f222" swAng="f241"/>
                <a:close/>
              </a:path>
              <a:path w="21600" h="21600">
                <a:moveTo>
                  <a:pt x="f362" y="f363"/>
                </a:moveTo>
                <a:arcTo wR="f182" hR="f182" stAng="f222" swAng="f241"/>
                <a:close/>
              </a:path>
              <a:path w="21600" h="21600">
                <a:moveTo>
                  <a:pt x="f330" y="f331"/>
                </a:moveTo>
                <a:arcTo wR="f184" hR="f184" stAng="f222" swAng="f241"/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0" i="0" u="none" strike="noStrike" kern="1200" cap="none" spc="0" baseline="0">
                <a:solidFill>
                  <a:srgbClr val="FFFFFF"/>
                </a:solidFill>
                <a:uFillTx/>
                <a:latin typeface="Jokerman" pitchFamily="82"/>
              </a:rPr>
              <a:t>PROVATE A CONTARE QUANTE MOLECOLE CONTENGO!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0" y="332656"/>
            <a:ext cx="7772400" cy="2304253"/>
          </a:xfrm>
        </p:spPr>
        <p:txBody>
          <a:bodyPr/>
          <a:lstStyle/>
          <a:p>
            <a:pPr lvl="0"/>
            <a:r>
              <a:rPr lang="it-IT" sz="3600" dirty="0">
                <a:solidFill>
                  <a:srgbClr val="376092"/>
                </a:solidFill>
                <a:latin typeface="Jokerman" pitchFamily="82"/>
              </a:rPr>
              <a:t>NOI </a:t>
            </a:r>
            <a:r>
              <a:rPr lang="it-IT" sz="3600" dirty="0" smtClean="0">
                <a:solidFill>
                  <a:srgbClr val="376092"/>
                </a:solidFill>
                <a:latin typeface="Jokerman" pitchFamily="82"/>
              </a:rPr>
              <a:t>  2al   </a:t>
            </a:r>
            <a:r>
              <a:rPr lang="it-IT" sz="3600" dirty="0">
                <a:solidFill>
                  <a:srgbClr val="376092"/>
                </a:solidFill>
                <a:latin typeface="Jokerman" pitchFamily="82"/>
              </a:rPr>
              <a:t>ABBIAMO </a:t>
            </a:r>
            <a:r>
              <a:rPr lang="it-IT" sz="3600" dirty="0" smtClean="0">
                <a:solidFill>
                  <a:srgbClr val="376092"/>
                </a:solidFill>
                <a:latin typeface="Jokerman" pitchFamily="82"/>
              </a:rPr>
              <a:t>determinato</a:t>
            </a:r>
            <a:r>
              <a:rPr lang="it-IT" sz="3600" dirty="0" smtClean="0">
                <a:solidFill>
                  <a:srgbClr val="376092"/>
                </a:solidFill>
                <a:latin typeface="Jokerman" pitchFamily="82"/>
              </a:rPr>
              <a:t>  il numero</a:t>
            </a:r>
            <a:r>
              <a:rPr lang="it-IT" sz="3600" dirty="0">
                <a:solidFill>
                  <a:srgbClr val="376092"/>
                </a:solidFill>
                <a:latin typeface="Jokerman" pitchFamily="82"/>
              </a:rPr>
              <a:t/>
            </a:r>
            <a:br>
              <a:rPr lang="it-IT" sz="3600" dirty="0">
                <a:solidFill>
                  <a:srgbClr val="376092"/>
                </a:solidFill>
                <a:latin typeface="Jokerman" pitchFamily="82"/>
              </a:rPr>
            </a:br>
            <a:r>
              <a:rPr lang="it-IT" sz="3600" smtClean="0">
                <a:solidFill>
                  <a:srgbClr val="376092"/>
                </a:solidFill>
                <a:latin typeface="Jokerman" pitchFamily="82"/>
              </a:rPr>
              <a:t> </a:t>
            </a:r>
            <a:r>
              <a:rPr lang="it-IT" sz="3600" smtClean="0">
                <a:solidFill>
                  <a:srgbClr val="376092"/>
                </a:solidFill>
                <a:latin typeface="Jokerman" pitchFamily="82"/>
              </a:rPr>
              <a:t>di </a:t>
            </a:r>
            <a:r>
              <a:rPr lang="it-IT" sz="3600" smtClean="0">
                <a:solidFill>
                  <a:srgbClr val="376092"/>
                </a:solidFill>
                <a:latin typeface="Jokerman" pitchFamily="82"/>
              </a:rPr>
              <a:t>MOLECOLE </a:t>
            </a:r>
            <a:r>
              <a:rPr lang="it-IT" sz="3600" dirty="0">
                <a:solidFill>
                  <a:srgbClr val="376092"/>
                </a:solidFill>
                <a:latin typeface="Jokerman" pitchFamily="82"/>
              </a:rPr>
              <a:t/>
            </a:r>
            <a:br>
              <a:rPr lang="it-IT" sz="3600" dirty="0">
                <a:solidFill>
                  <a:srgbClr val="376092"/>
                </a:solidFill>
                <a:latin typeface="Jokerman" pitchFamily="82"/>
              </a:rPr>
            </a:br>
            <a:r>
              <a:rPr lang="it-IT" sz="3600" dirty="0" err="1">
                <a:solidFill>
                  <a:srgbClr val="376092"/>
                </a:solidFill>
                <a:latin typeface="Jokerman" pitchFamily="82"/>
              </a:rPr>
              <a:t>DI</a:t>
            </a:r>
            <a:r>
              <a:rPr lang="it-IT" sz="3600" dirty="0">
                <a:solidFill>
                  <a:srgbClr val="376092"/>
                </a:solidFill>
                <a:latin typeface="Jokerman" pitchFamily="82"/>
              </a:rPr>
              <a:t>   ACIDO   OLEICO</a:t>
            </a:r>
            <a:br>
              <a:rPr lang="it-IT" sz="3600" dirty="0">
                <a:solidFill>
                  <a:srgbClr val="376092"/>
                </a:solidFill>
                <a:latin typeface="Jokerman" pitchFamily="82"/>
              </a:rPr>
            </a:br>
            <a:r>
              <a:rPr lang="it-IT" sz="3600" dirty="0">
                <a:solidFill>
                  <a:srgbClr val="376092"/>
                </a:solidFill>
                <a:latin typeface="Jokerman" pitchFamily="82"/>
              </a:rPr>
              <a:t>PRESENTI   IN</a:t>
            </a:r>
            <a:br>
              <a:rPr lang="it-IT" sz="3600" dirty="0">
                <a:solidFill>
                  <a:srgbClr val="376092"/>
                </a:solidFill>
                <a:latin typeface="Jokerman" pitchFamily="82"/>
              </a:rPr>
            </a:br>
            <a:r>
              <a:rPr lang="it-IT" sz="3600" dirty="0">
                <a:solidFill>
                  <a:srgbClr val="376092"/>
                </a:solidFill>
                <a:latin typeface="Jokerman" pitchFamily="82"/>
              </a:rPr>
              <a:t> UMA MOLE </a:t>
            </a:r>
            <a:r>
              <a:rPr lang="it-IT" sz="3600" dirty="0" smtClean="0">
                <a:solidFill>
                  <a:srgbClr val="376092"/>
                </a:solidFill>
                <a:latin typeface="Jokerman" pitchFamily="82"/>
              </a:rPr>
              <a:t> di  molecole</a:t>
            </a:r>
            <a:br>
              <a:rPr lang="it-IT" sz="3600" dirty="0" smtClean="0">
                <a:solidFill>
                  <a:srgbClr val="376092"/>
                </a:solidFill>
                <a:latin typeface="Jokerman" pitchFamily="82"/>
              </a:rPr>
            </a:br>
            <a:r>
              <a:rPr lang="it-IT" sz="3600" dirty="0" err="1" smtClean="0">
                <a:solidFill>
                  <a:srgbClr val="376092"/>
                </a:solidFill>
                <a:latin typeface="Jokerman" pitchFamily="82"/>
              </a:rPr>
              <a:t>DI</a:t>
            </a:r>
            <a:r>
              <a:rPr lang="it-IT" sz="3600" dirty="0" smtClean="0">
                <a:solidFill>
                  <a:srgbClr val="376092"/>
                </a:solidFill>
                <a:latin typeface="Jokerman" pitchFamily="82"/>
              </a:rPr>
              <a:t>  ACIDO  </a:t>
            </a:r>
            <a:r>
              <a:rPr lang="it-IT" sz="3600" dirty="0" err="1" smtClean="0">
                <a:solidFill>
                  <a:srgbClr val="376092"/>
                </a:solidFill>
                <a:latin typeface="Jokerman" pitchFamily="82"/>
              </a:rPr>
              <a:t>OLEICO</a:t>
            </a:r>
            <a:r>
              <a:rPr lang="it-IT" sz="3600" dirty="0" err="1">
                <a:solidFill>
                  <a:srgbClr val="376092"/>
                </a:solidFill>
                <a:latin typeface="Jokerman" pitchFamily="82"/>
              </a:rPr>
              <a:t>…………</a:t>
            </a:r>
            <a:endParaRPr lang="it-IT" sz="3600" dirty="0">
              <a:solidFill>
                <a:srgbClr val="376092"/>
              </a:solidFill>
              <a:latin typeface="Jokerman" pitchFamily="82"/>
            </a:endParaRPr>
          </a:p>
        </p:txBody>
      </p:sp>
      <p:pic>
        <p:nvPicPr>
          <p:cNvPr id="3" name="Immagine 3" descr="molewoman.jpg"/>
          <p:cNvPicPr>
            <a:picLocks noChangeAspect="1"/>
          </p:cNvPicPr>
          <p:nvPr/>
        </p:nvPicPr>
        <p:blipFill>
          <a:blip r:embed="rId2" cstate="print"/>
          <a:srcRect l="60108" t="4200" b="24800"/>
          <a:stretch>
            <a:fillRect/>
          </a:stretch>
        </p:blipFill>
        <p:spPr>
          <a:xfrm>
            <a:off x="6732240" y="1340768"/>
            <a:ext cx="1989231" cy="4869161"/>
          </a:xfrm>
          <a:prstGeom prst="rect">
            <a:avLst/>
          </a:prstGeom>
          <a:solidFill>
            <a:srgbClr val="376092"/>
          </a:solidFill>
          <a:ln>
            <a:noFill/>
          </a:ln>
          <a:effectLst>
            <a:outerShdw dist="241298" dir="11520063" algn="tl">
              <a:srgbClr val="000000">
                <a:alpha val="18000"/>
              </a:srgbClr>
            </a:outerShdw>
          </a:effectLst>
        </p:spPr>
      </p:pic>
      <p:pic>
        <p:nvPicPr>
          <p:cNvPr id="4" name="Immagine 1" descr="image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99595" y="4365107"/>
            <a:ext cx="3888431" cy="1282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467541" y="0"/>
            <a:ext cx="8219258" cy="1417640"/>
          </a:xfrm>
        </p:spPr>
        <p:txBody>
          <a:bodyPr/>
          <a:lstStyle/>
          <a:p>
            <a:pPr lvl="0"/>
            <a:r>
              <a:rPr lang="it-IT" sz="2000" dirty="0">
                <a:solidFill>
                  <a:srgbClr val="376092"/>
                </a:solidFill>
                <a:latin typeface="Jokerman" pitchFamily="82"/>
              </a:rPr>
              <a:t/>
            </a:r>
            <a:br>
              <a:rPr lang="it-IT" sz="2000" dirty="0">
                <a:solidFill>
                  <a:srgbClr val="376092"/>
                </a:solidFill>
                <a:latin typeface="Jokerman" pitchFamily="82"/>
              </a:rPr>
            </a:br>
            <a:r>
              <a:rPr lang="it-IT" sz="2000" dirty="0">
                <a:solidFill>
                  <a:srgbClr val="376092"/>
                </a:solidFill>
                <a:latin typeface="Jokerman" pitchFamily="82"/>
              </a:rPr>
              <a:t/>
            </a:r>
            <a:br>
              <a:rPr lang="it-IT" sz="2000" dirty="0">
                <a:solidFill>
                  <a:srgbClr val="376092"/>
                </a:solidFill>
                <a:latin typeface="Jokerman" pitchFamily="82"/>
              </a:rPr>
            </a:br>
            <a:r>
              <a:rPr lang="it-IT" sz="2000" dirty="0">
                <a:solidFill>
                  <a:srgbClr val="376092"/>
                </a:solidFill>
                <a:latin typeface="Jokerman" pitchFamily="82"/>
              </a:rPr>
              <a:t/>
            </a:r>
            <a:br>
              <a:rPr lang="it-IT" sz="2000" dirty="0">
                <a:solidFill>
                  <a:srgbClr val="376092"/>
                </a:solidFill>
                <a:latin typeface="Jokerman" pitchFamily="82"/>
              </a:rPr>
            </a:br>
            <a:r>
              <a:rPr lang="it-IT" sz="2000" dirty="0" smtClean="0">
                <a:solidFill>
                  <a:srgbClr val="376092"/>
                </a:solidFill>
                <a:latin typeface="Jokerman" pitchFamily="82"/>
              </a:rPr>
              <a:t/>
            </a:r>
            <a:br>
              <a:rPr lang="it-IT" sz="2000" dirty="0" smtClean="0">
                <a:solidFill>
                  <a:srgbClr val="376092"/>
                </a:solidFill>
                <a:latin typeface="Jokerman" pitchFamily="82"/>
              </a:rPr>
            </a:br>
            <a:r>
              <a:rPr lang="it-IT" sz="2000" dirty="0" smtClean="0">
                <a:solidFill>
                  <a:srgbClr val="376092"/>
                </a:solidFill>
                <a:latin typeface="Jokerman" pitchFamily="82"/>
              </a:rPr>
              <a:t>- </a:t>
            </a:r>
            <a:r>
              <a:rPr lang="it-IT" sz="2400" dirty="0" smtClean="0">
                <a:solidFill>
                  <a:srgbClr val="7030A0"/>
                </a:solidFill>
                <a:latin typeface="Jokerman" pitchFamily="82"/>
              </a:rPr>
              <a:t>Si </a:t>
            </a:r>
            <a:r>
              <a:rPr lang="it-IT" sz="2400" dirty="0">
                <a:solidFill>
                  <a:srgbClr val="7030A0"/>
                </a:solidFill>
                <a:latin typeface="Jokerman" pitchFamily="82"/>
              </a:rPr>
              <a:t>colma la bacinella (ben lavata e sgrassata) con acqua comune; </a:t>
            </a:r>
            <a:r>
              <a:rPr lang="it-IT" sz="2400" dirty="0" smtClean="0">
                <a:solidFill>
                  <a:srgbClr val="7030A0"/>
                </a:solidFill>
                <a:latin typeface="Jokerman" pitchFamily="82"/>
              </a:rPr>
              <a:t/>
            </a:r>
            <a:br>
              <a:rPr lang="it-IT" sz="2400" dirty="0" smtClean="0">
                <a:solidFill>
                  <a:srgbClr val="7030A0"/>
                </a:solidFill>
                <a:latin typeface="Jokerman" pitchFamily="82"/>
              </a:rPr>
            </a:br>
            <a:r>
              <a:rPr lang="it-IT" sz="2400" dirty="0" smtClean="0">
                <a:solidFill>
                  <a:srgbClr val="7030A0"/>
                </a:solidFill>
                <a:latin typeface="Jokerman" pitchFamily="82"/>
              </a:rPr>
              <a:t>- Quando </a:t>
            </a:r>
            <a:r>
              <a:rPr lang="it-IT" sz="2400" dirty="0">
                <a:solidFill>
                  <a:srgbClr val="7030A0"/>
                </a:solidFill>
                <a:latin typeface="Jokerman" pitchFamily="82"/>
              </a:rPr>
              <a:t>la </a:t>
            </a:r>
            <a:r>
              <a:rPr lang="it-IT" sz="2400" dirty="0" smtClean="0">
                <a:solidFill>
                  <a:srgbClr val="7030A0"/>
                </a:solidFill>
                <a:latin typeface="Jokerman" pitchFamily="82"/>
              </a:rPr>
              <a:t>superficie d’acqua  </a:t>
            </a:r>
            <a:r>
              <a:rPr lang="it-IT" sz="2400" dirty="0">
                <a:solidFill>
                  <a:srgbClr val="7030A0"/>
                </a:solidFill>
                <a:latin typeface="Jokerman" pitchFamily="82"/>
              </a:rPr>
              <a:t>è calma si </a:t>
            </a:r>
            <a:r>
              <a:rPr lang="it-IT" sz="2400" dirty="0" smtClean="0">
                <a:solidFill>
                  <a:srgbClr val="7030A0"/>
                </a:solidFill>
                <a:latin typeface="Jokerman" pitchFamily="82"/>
              </a:rPr>
              <a:t>sparge </a:t>
            </a:r>
            <a:r>
              <a:rPr lang="it-IT" sz="2400" dirty="0">
                <a:solidFill>
                  <a:srgbClr val="7030A0"/>
                </a:solidFill>
                <a:latin typeface="Jokerman" pitchFamily="82"/>
              </a:rPr>
              <a:t>su di essa un sottile strato di </a:t>
            </a:r>
            <a:r>
              <a:rPr lang="it-IT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/>
              </a:rPr>
              <a:t>polvere di licopodio</a:t>
            </a:r>
            <a:r>
              <a:rPr lang="it-IT" sz="3600" dirty="0">
                <a:solidFill>
                  <a:srgbClr val="376092"/>
                </a:solidFill>
                <a:latin typeface="Jokerman" pitchFamily="82"/>
              </a:rPr>
              <a:t>.</a:t>
            </a:r>
            <a:r>
              <a:rPr lang="it-IT" sz="4000" dirty="0"/>
              <a:t/>
            </a:r>
            <a:br>
              <a:rPr lang="it-IT" sz="4000" dirty="0"/>
            </a:br>
            <a:endParaRPr lang="it-IT" sz="4000" dirty="0"/>
          </a:p>
        </p:txBody>
      </p:sp>
      <p:pic>
        <p:nvPicPr>
          <p:cNvPr id="3" name="Segnaposto contenuto 3" descr="IMG_64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4" y="2276874"/>
            <a:ext cx="5393204" cy="4044903"/>
          </a:xfrm>
          <a:solidFill>
            <a:srgbClr val="EDEDED"/>
          </a:solidFill>
          <a:ln w="190496">
            <a:solidFill>
              <a:srgbClr val="FFFFFF"/>
            </a:solidFill>
            <a:prstDash val="solid"/>
            <a:miter/>
          </a:ln>
          <a:effectLst>
            <a:outerShdw dist="50803" dir="12900142" algn="tl">
              <a:srgbClr val="000000">
                <a:alpha val="30000"/>
              </a:srgbClr>
            </a:outerShdw>
          </a:effectLst>
        </p:spPr>
      </p:pic>
      <p:pic>
        <p:nvPicPr>
          <p:cNvPr id="4" name="Immagine 5" descr="Lycopodium-clavatum-1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6" y="4005062"/>
            <a:ext cx="1894627" cy="23549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539552" y="299695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Licopodio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4000">
                <a:solidFill>
                  <a:srgbClr val="376092"/>
                </a:solidFill>
                <a:latin typeface="Jokerman" pitchFamily="82"/>
              </a:rPr>
              <a:t/>
            </a:r>
            <a:br>
              <a:rPr lang="it-IT" sz="4000">
                <a:solidFill>
                  <a:srgbClr val="376092"/>
                </a:solidFill>
                <a:latin typeface="Jokerman" pitchFamily="82"/>
              </a:rPr>
            </a:br>
            <a:r>
              <a:rPr lang="it-IT" sz="4000">
                <a:solidFill>
                  <a:srgbClr val="376092"/>
                </a:solidFill>
                <a:latin typeface="Jokerman" pitchFamily="82"/>
              </a:rPr>
              <a:t>Quando l’acido oleico ha concluso la sua espansione</a:t>
            </a:r>
            <a:br>
              <a:rPr lang="it-IT" sz="4000">
                <a:solidFill>
                  <a:srgbClr val="376092"/>
                </a:solidFill>
                <a:latin typeface="Jokerman" pitchFamily="82"/>
              </a:rPr>
            </a:br>
            <a:endParaRPr lang="it-IT" sz="4000"/>
          </a:p>
        </p:txBody>
      </p:sp>
      <p:pic>
        <p:nvPicPr>
          <p:cNvPr id="3" name="Segnaposto contenuto 3" descr="IMG_64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0" y="1600200"/>
            <a:ext cx="6034619" cy="4525959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/>
          <p:cNvSpPr txBox="1">
            <a:spLocks noGrp="1"/>
          </p:cNvSpPr>
          <p:nvPr>
            <p:ph type="body" idx="1"/>
          </p:nvPr>
        </p:nvSpPr>
        <p:spPr>
          <a:xfrm>
            <a:off x="0" y="260649"/>
            <a:ext cx="4040184" cy="1296143"/>
          </a:xfrm>
        </p:spPr>
        <p:txBody>
          <a:bodyPr/>
          <a:lstStyle/>
          <a:p>
            <a:pPr lvl="0">
              <a:lnSpc>
                <a:spcPct val="80000"/>
              </a:lnSpc>
              <a:spcBef>
                <a:spcPts val="100"/>
              </a:spcBef>
            </a:pPr>
            <a:endParaRPr lang="it-IT" sz="600">
              <a:solidFill>
                <a:srgbClr val="376092"/>
              </a:solidFill>
              <a:latin typeface="Jokerman" pitchFamily="82"/>
            </a:endParaRPr>
          </a:p>
          <a:p>
            <a:pPr lvl="0">
              <a:lnSpc>
                <a:spcPct val="80000"/>
              </a:lnSpc>
              <a:spcBef>
                <a:spcPts val="100"/>
              </a:spcBef>
            </a:pPr>
            <a:endParaRPr lang="it-IT" sz="600">
              <a:solidFill>
                <a:srgbClr val="376092"/>
              </a:solidFill>
              <a:latin typeface="Jokerman" pitchFamily="82"/>
            </a:endParaRPr>
          </a:p>
          <a:p>
            <a:pPr lvl="0">
              <a:lnSpc>
                <a:spcPct val="80000"/>
              </a:lnSpc>
              <a:spcBef>
                <a:spcPts val="500"/>
              </a:spcBef>
            </a:pPr>
            <a:endParaRPr lang="it-IT" sz="1900">
              <a:solidFill>
                <a:srgbClr val="376092"/>
              </a:solidFill>
              <a:latin typeface="Jokerman" pitchFamily="82"/>
            </a:endParaRPr>
          </a:p>
          <a:p>
            <a:pPr lvl="0">
              <a:lnSpc>
                <a:spcPct val="80000"/>
              </a:lnSpc>
            </a:pPr>
            <a:r>
              <a:rPr lang="it-IT">
                <a:solidFill>
                  <a:srgbClr val="376092"/>
                </a:solidFill>
                <a:latin typeface="Jokerman" pitchFamily="82"/>
              </a:rPr>
              <a:t>Abbiamo ricalcato la sua</a:t>
            </a:r>
          </a:p>
          <a:p>
            <a:pPr lvl="0">
              <a:lnSpc>
                <a:spcPct val="80000"/>
              </a:lnSpc>
            </a:pPr>
            <a:r>
              <a:rPr lang="it-IT">
                <a:solidFill>
                  <a:srgbClr val="376092"/>
                </a:solidFill>
                <a:latin typeface="Jokerman" pitchFamily="82"/>
              </a:rPr>
              <a:t>forma su plexiglass</a:t>
            </a:r>
          </a:p>
          <a:p>
            <a:pPr lvl="0">
              <a:lnSpc>
                <a:spcPct val="80000"/>
              </a:lnSpc>
              <a:spcBef>
                <a:spcPts val="100"/>
              </a:spcBef>
            </a:pPr>
            <a:endParaRPr lang="it-IT" sz="600">
              <a:solidFill>
                <a:srgbClr val="376092"/>
              </a:solidFill>
              <a:latin typeface="Jokerman" pitchFamily="82"/>
            </a:endParaRPr>
          </a:p>
        </p:txBody>
      </p:sp>
      <p:sp>
        <p:nvSpPr>
          <p:cNvPr id="3" name="Segnaposto testo 4"/>
          <p:cNvSpPr txBox="1">
            <a:spLocks noGrp="1"/>
          </p:cNvSpPr>
          <p:nvPr>
            <p:ph type="body" idx="3"/>
          </p:nvPr>
        </p:nvSpPr>
        <p:spPr>
          <a:xfrm>
            <a:off x="4283973" y="260649"/>
            <a:ext cx="4041776" cy="639759"/>
          </a:xfrm>
        </p:spPr>
        <p:txBody>
          <a:bodyPr/>
          <a:lstStyle/>
          <a:p>
            <a:pPr lvl="0">
              <a:spcBef>
                <a:spcPts val="500"/>
              </a:spcBef>
            </a:pPr>
            <a:r>
              <a:rPr lang="it-IT" sz="2200" dirty="0" smtClean="0">
                <a:solidFill>
                  <a:srgbClr val="376092"/>
                </a:solidFill>
                <a:latin typeface="Jokerman" pitchFamily="82"/>
              </a:rPr>
              <a:t>E.. </a:t>
            </a:r>
            <a:r>
              <a:rPr lang="it-IT" sz="2200" dirty="0">
                <a:solidFill>
                  <a:srgbClr val="376092"/>
                </a:solidFill>
                <a:latin typeface="Jokerman" pitchFamily="82"/>
              </a:rPr>
              <a:t>riportato </a:t>
            </a:r>
            <a:r>
              <a:rPr lang="it-IT" sz="2200" dirty="0" smtClean="0">
                <a:solidFill>
                  <a:srgbClr val="376092"/>
                </a:solidFill>
                <a:latin typeface="Jokerman" pitchFamily="82"/>
              </a:rPr>
              <a:t> il disegno </a:t>
            </a:r>
            <a:r>
              <a:rPr lang="it-IT" sz="2200" dirty="0">
                <a:solidFill>
                  <a:srgbClr val="376092"/>
                </a:solidFill>
                <a:latin typeface="Jokerman" pitchFamily="82"/>
              </a:rPr>
              <a:t>su carta</a:t>
            </a:r>
          </a:p>
        </p:txBody>
      </p:sp>
      <p:pic>
        <p:nvPicPr>
          <p:cNvPr id="4" name="Segnaposto contenuto 11" descr="IMG_6478.JPG"/>
          <p:cNvPicPr>
            <a:picLocks noGrp="1" noChangeAspect="1"/>
          </p:cNvPicPr>
          <p:nvPr>
            <p:ph idx="2"/>
          </p:nvPr>
        </p:nvPicPr>
        <p:blipFill>
          <a:blip r:embed="rId2" cstate="print"/>
          <a:srcRect t="16292"/>
          <a:stretch>
            <a:fillRect/>
          </a:stretch>
        </p:blipFill>
        <p:spPr>
          <a:xfrm rot="20972421">
            <a:off x="4336697" y="1326520"/>
            <a:ext cx="4041776" cy="2537460"/>
          </a:xfrm>
        </p:spPr>
      </p:pic>
      <p:pic>
        <p:nvPicPr>
          <p:cNvPr id="5" name="Segnaposto contenuto 10" descr="IMG_6466.JPG"/>
          <p:cNvPicPr>
            <a:picLocks noGrp="1" noChangeAspect="1"/>
          </p:cNvPicPr>
          <p:nvPr>
            <p:ph idx="4"/>
          </p:nvPr>
        </p:nvPicPr>
        <p:blipFill>
          <a:blip r:embed="rId3" cstate="print"/>
          <a:stretch>
            <a:fillRect/>
          </a:stretch>
        </p:blipFill>
        <p:spPr>
          <a:xfrm>
            <a:off x="0" y="1556793"/>
            <a:ext cx="4040184" cy="3030138"/>
          </a:xfrm>
        </p:spPr>
      </p:pic>
      <p:pic>
        <p:nvPicPr>
          <p:cNvPr id="6" name="Immagine 13" descr="IMG_64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88" y="4221089"/>
            <a:ext cx="2843811" cy="213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12" descr="IMG_648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9114" y="4446379"/>
            <a:ext cx="3059829" cy="2294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>
                <a:solidFill>
                  <a:srgbClr val="376092"/>
                </a:solidFill>
                <a:latin typeface="Jokerman" pitchFamily="82"/>
              </a:rPr>
              <a:t>e con grande pazienza…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>
                <a:solidFill>
                  <a:srgbClr val="376092"/>
                </a:solidFill>
                <a:latin typeface="Jokerman" pitchFamily="82"/>
              </a:rPr>
              <a:t>Abbiamo ritagliato</a:t>
            </a:r>
          </a:p>
        </p:txBody>
      </p:sp>
      <p:pic>
        <p:nvPicPr>
          <p:cNvPr id="4" name="Immagine 3" descr="IMG_64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59" y="2924946"/>
            <a:ext cx="3803913" cy="2852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IMG_6489.JPG"/>
          <p:cNvPicPr>
            <a:picLocks noChangeAspect="1"/>
          </p:cNvPicPr>
          <p:nvPr/>
        </p:nvPicPr>
        <p:blipFill>
          <a:blip r:embed="rId3" cstate="print"/>
          <a:srcRect l="24782"/>
          <a:stretch>
            <a:fillRect/>
          </a:stretch>
        </p:blipFill>
        <p:spPr>
          <a:xfrm>
            <a:off x="5436098" y="2204865"/>
            <a:ext cx="3059829" cy="3356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108</Words>
  <Application>Microsoft Office PowerPoint</Application>
  <PresentationFormat>Presentazione su schermo (4:3)</PresentationFormat>
  <Paragraphs>40</Paragraphs>
  <Slides>14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IIS   ITALO CALVINO GENOVA</vt:lpstr>
      <vt:lpstr>Diapositiva 2</vt:lpstr>
      <vt:lpstr>Diapositiva 3</vt:lpstr>
      <vt:lpstr>Diapositiva 4</vt:lpstr>
      <vt:lpstr>NOI   2al   ABBIAMO determinato  il numero  di MOLECOLE  DI   ACIDO   OLEICO PRESENTI   IN  UMA MOLE  di  molecole DI  ACIDO  OLEICO…………</vt:lpstr>
      <vt:lpstr>    - Si colma la bacinella (ben lavata e sgrassata) con acqua comune;  - Quando la superficie d’acqua  è calma si sparge su di essa un sottile strato di polvere di licopodio. </vt:lpstr>
      <vt:lpstr> Quando l’acido oleico ha concluso la sua espansione </vt:lpstr>
      <vt:lpstr>Diapositiva 8</vt:lpstr>
      <vt:lpstr>e con grande pazienza…</vt:lpstr>
      <vt:lpstr>e....  pesato la sagoma di carta</vt:lpstr>
      <vt:lpstr>Ed ora passiamo ai  calcoli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Paola Ferrari</dc:creator>
  <cp:lastModifiedBy>Paola Ferrari</cp:lastModifiedBy>
  <cp:revision>27</cp:revision>
  <dcterms:created xsi:type="dcterms:W3CDTF">2019-01-10T17:52:55Z</dcterms:created>
  <dcterms:modified xsi:type="dcterms:W3CDTF">2019-01-10T22:30:13Z</dcterms:modified>
</cp:coreProperties>
</file>