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26" d="100"/>
          <a:sy n="126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70DB-243A-D043-984B-3FCEB4F624CF}" type="datetimeFigureOut">
              <a:rPr lang="it-IT" smtClean="0"/>
              <a:t>04/02/2018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FBB2C-59C3-D540-BA41-263F34E4C3B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70DB-243A-D043-984B-3FCEB4F624CF}" type="datetimeFigureOut">
              <a:rPr lang="it-IT" smtClean="0"/>
              <a:t>04/02/2018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FBB2C-59C3-D540-BA41-263F34E4C3B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70DB-243A-D043-984B-3FCEB4F624CF}" type="datetimeFigureOut">
              <a:rPr lang="it-IT" smtClean="0"/>
              <a:t>04/02/2018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FBB2C-59C3-D540-BA41-263F34E4C3B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70DB-243A-D043-984B-3FCEB4F624CF}" type="datetimeFigureOut">
              <a:rPr lang="it-IT" smtClean="0"/>
              <a:t>04/02/2018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FBB2C-59C3-D540-BA41-263F34E4C3B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70DB-243A-D043-984B-3FCEB4F624CF}" type="datetimeFigureOut">
              <a:rPr lang="it-IT" smtClean="0"/>
              <a:t>04/02/2018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FBB2C-59C3-D540-BA41-263F34E4C3B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70DB-243A-D043-984B-3FCEB4F624CF}" type="datetimeFigureOut">
              <a:rPr lang="it-IT" smtClean="0"/>
              <a:t>04/02/2018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FBB2C-59C3-D540-BA41-263F34E4C3B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70DB-243A-D043-984B-3FCEB4F624CF}" type="datetimeFigureOut">
              <a:rPr lang="it-IT" smtClean="0"/>
              <a:t>04/02/2018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FBB2C-59C3-D540-BA41-263F34E4C3B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70DB-243A-D043-984B-3FCEB4F624CF}" type="datetimeFigureOut">
              <a:rPr lang="it-IT" smtClean="0"/>
              <a:t>04/02/2018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FBB2C-59C3-D540-BA41-263F34E4C3B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70DB-243A-D043-984B-3FCEB4F624CF}" type="datetimeFigureOut">
              <a:rPr lang="it-IT" smtClean="0"/>
              <a:t>04/02/2018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FBB2C-59C3-D540-BA41-263F34E4C3B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70DB-243A-D043-984B-3FCEB4F624CF}" type="datetimeFigureOut">
              <a:rPr lang="it-IT" smtClean="0"/>
              <a:t>04/02/2018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FBB2C-59C3-D540-BA41-263F34E4C3B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70DB-243A-D043-984B-3FCEB4F624CF}" type="datetimeFigureOut">
              <a:rPr lang="it-IT" smtClean="0"/>
              <a:t>04/02/2018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FBB2C-59C3-D540-BA41-263F34E4C3B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D70DB-243A-D043-984B-3FCEB4F624CF}" type="datetimeFigureOut">
              <a:rPr lang="it-IT" smtClean="0"/>
              <a:t>04/02/2018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FBB2C-59C3-D540-BA41-263F34E4C3BA}" type="slidenum">
              <a:rPr lang="it-IT" smtClean="0"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Impresa Simulata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Fasi prima settimana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Introduzione all’impresa </a:t>
            </a:r>
            <a:r>
              <a:rPr lang="it-IT" dirty="0" smtClean="0"/>
              <a:t>simulata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Suddivisione della classe in </a:t>
            </a:r>
            <a:r>
              <a:rPr lang="it-IT" dirty="0" smtClean="0"/>
              <a:t>gruppi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Ricerca di </a:t>
            </a:r>
            <a:r>
              <a:rPr lang="it-IT" dirty="0" smtClean="0"/>
              <a:t>gruppo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Relazione in </a:t>
            </a:r>
            <a:r>
              <a:rPr lang="it-IT" dirty="0"/>
              <a:t>formato </a:t>
            </a:r>
            <a:r>
              <a:rPr lang="it-IT" dirty="0" smtClean="0"/>
              <a:t>elettronico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Preparazione </a:t>
            </a:r>
            <a:r>
              <a:rPr lang="it-IT" dirty="0"/>
              <a:t>presentazioni in </a:t>
            </a:r>
            <a:r>
              <a:rPr lang="it-IT" dirty="0" smtClean="0"/>
              <a:t>PowerPoint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Presentazione ed esposizione delle </a:t>
            </a:r>
            <a:r>
              <a:rPr lang="it-IT" dirty="0" smtClean="0"/>
              <a:t>presentazioni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Ricerca di gruppo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Analisi demografica</a:t>
            </a:r>
          </a:p>
          <a:p>
            <a:r>
              <a:rPr lang="it-IT" dirty="0" smtClean="0"/>
              <a:t>Analisi imprese</a:t>
            </a:r>
          </a:p>
          <a:p>
            <a:r>
              <a:rPr lang="it-IT" dirty="0" smtClean="0"/>
              <a:t>Analisi del territorio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Analisi demografica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Popolazione </a:t>
            </a:r>
            <a:r>
              <a:rPr lang="it-IT" dirty="0"/>
              <a:t>divisa per età</a:t>
            </a:r>
          </a:p>
          <a:p>
            <a:pPr lvl="0"/>
            <a:r>
              <a:rPr lang="it-IT" dirty="0"/>
              <a:t>Popolazione divisa per titoli di studio (scuola obbligo, diplomati e laureati)</a:t>
            </a:r>
          </a:p>
          <a:p>
            <a:pPr lvl="0"/>
            <a:r>
              <a:rPr lang="it-IT" dirty="0"/>
              <a:t>Forza lavoro reperibile nel territorio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Analisi Imprese - </a:t>
            </a:r>
            <a:r>
              <a:rPr lang="it-IT" dirty="0" err="1" smtClean="0"/>
              <a:t>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t-IT" dirty="0"/>
              <a:t>Numero imprese presenti</a:t>
            </a:r>
          </a:p>
          <a:p>
            <a:pPr lvl="0"/>
            <a:r>
              <a:rPr lang="it-IT" dirty="0"/>
              <a:t>Suddivisione delle imprese per fatturato</a:t>
            </a:r>
          </a:p>
          <a:p>
            <a:pPr lvl="0"/>
            <a:r>
              <a:rPr lang="it-IT" dirty="0"/>
              <a:t>Suddivisione delle imprese per settori</a:t>
            </a:r>
          </a:p>
          <a:p>
            <a:pPr lvl="1"/>
            <a:r>
              <a:rPr lang="it-IT" dirty="0"/>
              <a:t>Servizi</a:t>
            </a:r>
          </a:p>
          <a:p>
            <a:pPr lvl="2"/>
            <a:r>
              <a:rPr lang="it-IT" dirty="0"/>
              <a:t>Tipologie di servizi</a:t>
            </a:r>
          </a:p>
          <a:p>
            <a:pPr lvl="1"/>
            <a:r>
              <a:rPr lang="it-IT" dirty="0"/>
              <a:t>Produzione</a:t>
            </a:r>
          </a:p>
          <a:p>
            <a:pPr lvl="2"/>
            <a:r>
              <a:rPr lang="it-IT" dirty="0"/>
              <a:t>Tipologie di prodotti</a:t>
            </a: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Analisi Imprese - </a:t>
            </a:r>
            <a:r>
              <a:rPr lang="it-IT" dirty="0" err="1" smtClean="0"/>
              <a:t>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Eccellenze presenti sul territorio</a:t>
            </a:r>
          </a:p>
          <a:p>
            <a:pPr lvl="1"/>
            <a:r>
              <a:rPr lang="it-IT" dirty="0" smtClean="0"/>
              <a:t>Legate al territorio</a:t>
            </a:r>
          </a:p>
          <a:p>
            <a:pPr lvl="1"/>
            <a:r>
              <a:rPr lang="it-IT" dirty="0" smtClean="0"/>
              <a:t>Non legate al territorio</a:t>
            </a:r>
          </a:p>
          <a:p>
            <a:pPr lvl="0"/>
            <a:r>
              <a:rPr lang="it-IT" dirty="0" smtClean="0"/>
              <a:t>Settori commerciali tradizionali e legati al territorio</a:t>
            </a:r>
          </a:p>
          <a:p>
            <a:pPr lvl="0"/>
            <a:r>
              <a:rPr lang="it-IT" dirty="0" smtClean="0"/>
              <a:t>Settori commerciali innovativi e non legati al territorio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Analisi del territorio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Morfologia del territorio</a:t>
            </a:r>
          </a:p>
          <a:p>
            <a:pPr lvl="0"/>
            <a:r>
              <a:rPr lang="it-IT" dirty="0"/>
              <a:t>Storia del territorio. </a:t>
            </a:r>
          </a:p>
          <a:p>
            <a:pPr lvl="0"/>
            <a:r>
              <a:rPr lang="it-IT" dirty="0"/>
              <a:t>Parole </a:t>
            </a:r>
            <a:r>
              <a:rPr lang="it-IT" dirty="0" smtClean="0"/>
              <a:t>chiave: </a:t>
            </a:r>
            <a:r>
              <a:rPr lang="it-IT" dirty="0"/>
              <a:t>mare, monti, clima, architettura, borghi, storia, … 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145</Words>
  <Application>Microsoft Office PowerPoint</Application>
  <PresentationFormat>Presentazione su schermo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Impresa Simulata</vt:lpstr>
      <vt:lpstr>Fasi prima settimana</vt:lpstr>
      <vt:lpstr>Ricerca di gruppo</vt:lpstr>
      <vt:lpstr>Analisi demografica</vt:lpstr>
      <vt:lpstr>Analisi Imprese - 1</vt:lpstr>
      <vt:lpstr>Analisi Imprese - 2</vt:lpstr>
      <vt:lpstr>Analisi del territorio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Impresa simulata</dc:title>
  <dc:creator>Giacomo Pastorino</dc:creator>
  <cp:lastModifiedBy>Utente Windows</cp:lastModifiedBy>
  <cp:revision>7</cp:revision>
  <dcterms:created xsi:type="dcterms:W3CDTF">2016-05-30T10:46:51Z</dcterms:created>
  <dcterms:modified xsi:type="dcterms:W3CDTF">2018-02-04T19:56:59Z</dcterms:modified>
</cp:coreProperties>
</file>