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81" d="100"/>
          <a:sy n="81" d="100"/>
        </p:scale>
        <p:origin x="-25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6DD72C9-C97B-47FB-B95A-58919CF5A4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0DA329C4-9F93-41CE-9514-D60897B16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83AA1388-FCCA-41AA-B993-6B8BE84D3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155DC5A-6A23-4CD1-A976-344D0EFE6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B49AAEF-021B-47B4-B47F-5B49A767B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9372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5FCA949-EDE5-474E-807C-CE06FD586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84E4AE33-99BB-4723-B2E1-96F1FAA2F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2D8CCB0-979A-405A-9494-AC6B4ECFE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53C11192-3AED-40FE-8303-3096C660C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3D2D329-5438-4546-9BFD-1D4915372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5905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FC697C3E-3700-4167-9488-2F7BCB9F85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E25203C4-D745-4DF9-8C90-07D6A23D6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A5D2E44-3085-4DF6-94A8-0039196DD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FB8A3FF-664B-4C93-A437-3297DE4F7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016C99CD-AF16-427A-8867-2B4DD95D4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4755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CDF5623-5074-4059-90CF-2925B5297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D4E1D27-902A-4327-818C-BE0EBB00A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95E0892-C1F2-4B32-B619-013120A5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6EE14ED-CBAF-41DB-9B69-49523DD01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AE66FCE-79BE-46F5-9D7B-3ACCDB7F4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3526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B40BFA4-A592-4EA5-B915-04937EA64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47A5DCC8-55A7-4C12-8187-8DBBF8217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25D5B472-48E6-4B9C-8721-ADD5C429D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9C52067D-29AA-4DF9-A877-AD01E1EA9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91CFCA92-E6C5-414B-BD2B-677C0BC48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4132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8923ACD-5CD2-4C19-9FBB-F175BD365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A77A9E16-29FD-4C90-BA0B-7F4ADD50FF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A4E10E3D-5BCA-4501-AFC8-21E2BAD41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895DE4B5-322B-4BBC-B567-7BDB20221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83D3CFC6-2EF7-4B59-82B0-A57EB8E14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17224B07-ED3F-4F46-B56A-5471CAD01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6777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BF43657-9111-4B1A-94D8-8EAFC7EFC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08B19102-5706-427D-A858-96BF66EA5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ED62B3A1-4C6A-452E-848D-196D235D5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C03E29E5-9204-4951-9155-84A12884E1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BF5D79E9-FC00-43E2-B63F-2B8564DADE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49CB7D8A-44DE-4279-ACC6-30A9BCB66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7530BA3F-4F51-4287-AEBF-15D9D0AD7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26409721-2873-46FA-A839-C33DAA4DC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254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B9C37EA-A1D4-45EB-AE69-605202165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54B67351-E861-4115-9ECA-464F443DD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37CAC305-3E7A-474E-949F-8BD91A30F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04665586-7CFD-4B2A-9464-7BBF128C5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1113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8753B273-A6AF-4B9D-B6FE-A79A2A679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BF9EC819-9ADE-49AC-93F2-83C314CCB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0D0391E1-E102-43F9-B497-C3D147814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00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EA18F1D-EECF-44F0-B9EF-4CBF92CC3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A5E6B45-4828-4106-A347-008E2F08C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CF8228A6-EEBB-4339-9D14-0E2293391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256E7294-3554-4E8C-8B09-CA943A027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B230DD30-9808-4E3E-B764-53869A6E2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3136E021-0AC3-462F-91F4-990869232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9203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A7FA34E-D0CE-4692-A298-BCEE1D00A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55B3D8B4-98EF-4D67-B201-B7FB09EC13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2792E4F6-2419-4FFB-9B2E-99DFBC1C2C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C86D18B8-34E9-4E0E-9060-E5DB25704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6D382FB5-01E7-4A80-8D05-663487CD7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FDD0B331-2453-4AB2-A954-E124DA052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76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F805940B-D56C-495F-A398-39779D1B9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A17C25F9-A6EA-40FE-B225-32DA1962E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859D716-37F0-4D0A-8865-FFFE819E0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33788-F823-4708-B795-D65AB7552668}" type="datetimeFigureOut">
              <a:rPr lang="it-IT" smtClean="0"/>
              <a:t>05/12/2019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144792F1-5561-4790-97BD-A3152EE009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868D1859-F7B3-458B-9B58-94CC004BB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1998C-23AE-4DE1-B031-A0242DB4F8D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20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xmlns="" id="{DD3052AD-99AA-4975-A041-50D0EC4FAF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0000"/>
                    </a14:imgEffect>
                  </a14:imgLayer>
                </a14:imgProps>
              </a:ext>
            </a:extLst>
          </a:blip>
          <a:srcRect l="5976" t="25822" r="43047" b="9356"/>
          <a:stretch/>
        </p:blipFill>
        <p:spPr>
          <a:xfrm>
            <a:off x="685800" y="0"/>
            <a:ext cx="10915650" cy="6858000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xmlns="" id="{06D00884-EB23-439E-A2A4-C3ECC89187F8}"/>
              </a:ext>
            </a:extLst>
          </p:cNvPr>
          <p:cNvSpPr/>
          <p:nvPr/>
        </p:nvSpPr>
        <p:spPr>
          <a:xfrm rot="16200000">
            <a:off x="-2724834" y="3686889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1000" dirty="0"/>
              <a:t>G. Baldi et al., La letteratura ieri oggi e domani, vol.3.1, 2016, </a:t>
            </a:r>
            <a:r>
              <a:rPr lang="it-IT" sz="1000" dirty="0" err="1"/>
              <a:t>Pearson</a:t>
            </a:r>
            <a:r>
              <a:rPr lang="it-IT" sz="1000" dirty="0"/>
              <a:t>, Milano-Torino</a:t>
            </a:r>
          </a:p>
        </p:txBody>
      </p:sp>
    </p:spTree>
    <p:extLst>
      <p:ext uri="{BB962C8B-B14F-4D97-AF65-F5344CB8AC3E}">
        <p14:creationId xmlns:p14="http://schemas.microsoft.com/office/powerpoint/2010/main" val="2174374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</Words>
  <Application>Microsoft Office PowerPoint</Application>
  <PresentationFormat>Personalizzato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Jessica Cenciarelli</dc:creator>
  <cp:lastModifiedBy>maurizio foca</cp:lastModifiedBy>
  <cp:revision>2</cp:revision>
  <dcterms:created xsi:type="dcterms:W3CDTF">2017-07-04T11:48:25Z</dcterms:created>
  <dcterms:modified xsi:type="dcterms:W3CDTF">2019-12-05T20:03:47Z</dcterms:modified>
</cp:coreProperties>
</file>