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2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813600" y="-720"/>
            <a:ext cx="8478000" cy="5669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1754280" y="72000"/>
            <a:ext cx="6986160" cy="5471640"/>
          </a:xfrm>
          <a:prstGeom prst="rect">
            <a:avLst/>
          </a:prstGeom>
          <a:ln>
            <a:noFill/>
          </a:ln>
        </p:spPr>
      </p:pic>
      <p:sp>
        <p:nvSpPr>
          <p:cNvPr id="81" name="TextShape 2"/>
          <p:cNvSpPr txBox="1"/>
          <p:nvPr/>
        </p:nvSpPr>
        <p:spPr>
          <a:xfrm>
            <a:off x="9504000" y="360000"/>
            <a:ext cx="3330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A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1400400" y="72000"/>
            <a:ext cx="7626600" cy="5543640"/>
          </a:xfrm>
          <a:prstGeom prst="rect">
            <a:avLst/>
          </a:prstGeom>
          <a:ln>
            <a:noFill/>
          </a:ln>
        </p:spPr>
      </p:pic>
      <p:sp>
        <p:nvSpPr>
          <p:cNvPr id="84" name="TextShape 2"/>
          <p:cNvSpPr txBox="1"/>
          <p:nvPr/>
        </p:nvSpPr>
        <p:spPr>
          <a:xfrm>
            <a:off x="9015480" y="288000"/>
            <a:ext cx="77652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Step1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6" name="" descr=""/>
          <p:cNvPicPr/>
          <p:nvPr/>
        </p:nvPicPr>
        <p:blipFill>
          <a:blip r:embed="rId1"/>
          <a:stretch/>
        </p:blipFill>
        <p:spPr>
          <a:xfrm>
            <a:off x="1341000" y="72000"/>
            <a:ext cx="7751160" cy="5543640"/>
          </a:xfrm>
          <a:prstGeom prst="rect">
            <a:avLst/>
          </a:prstGeom>
          <a:ln>
            <a:noFill/>
          </a:ln>
        </p:spPr>
      </p:pic>
      <p:sp>
        <p:nvSpPr>
          <p:cNvPr id="87" name="TextShape 2"/>
          <p:cNvSpPr txBox="1"/>
          <p:nvPr/>
        </p:nvSpPr>
        <p:spPr>
          <a:xfrm>
            <a:off x="9092160" y="288000"/>
            <a:ext cx="8406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Step 2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1354680" y="72000"/>
            <a:ext cx="7722000" cy="5543640"/>
          </a:xfrm>
          <a:prstGeom prst="rect">
            <a:avLst/>
          </a:prstGeom>
          <a:ln>
            <a:noFill/>
          </a:ln>
        </p:spPr>
      </p:pic>
      <p:sp>
        <p:nvSpPr>
          <p:cNvPr id="90" name="TextShape 2"/>
          <p:cNvSpPr txBox="1"/>
          <p:nvPr/>
        </p:nvSpPr>
        <p:spPr>
          <a:xfrm>
            <a:off x="9076680" y="288000"/>
            <a:ext cx="8406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Step 3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2" name="" descr=""/>
          <p:cNvPicPr/>
          <p:nvPr/>
        </p:nvPicPr>
        <p:blipFill>
          <a:blip r:embed="rId1"/>
          <a:stretch/>
        </p:blipFill>
        <p:spPr>
          <a:xfrm>
            <a:off x="1476360" y="72000"/>
            <a:ext cx="7576920" cy="5471640"/>
          </a:xfrm>
          <a:prstGeom prst="rect">
            <a:avLst/>
          </a:prstGeom>
          <a:ln>
            <a:noFill/>
          </a:ln>
        </p:spPr>
      </p:pic>
      <p:sp>
        <p:nvSpPr>
          <p:cNvPr id="93" name="TextShape 2"/>
          <p:cNvSpPr txBox="1"/>
          <p:nvPr/>
        </p:nvSpPr>
        <p:spPr>
          <a:xfrm>
            <a:off x="9144000" y="288000"/>
            <a:ext cx="8406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Step 4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1489320" y="72000"/>
            <a:ext cx="7625520" cy="5471640"/>
          </a:xfrm>
          <a:prstGeom prst="rect">
            <a:avLst/>
          </a:prstGeom>
          <a:ln>
            <a:noFill/>
          </a:ln>
        </p:spPr>
      </p:pic>
      <p:sp>
        <p:nvSpPr>
          <p:cNvPr id="96" name="TextShape 2"/>
          <p:cNvSpPr txBox="1"/>
          <p:nvPr/>
        </p:nvSpPr>
        <p:spPr>
          <a:xfrm>
            <a:off x="9114840" y="288000"/>
            <a:ext cx="84060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spAutoFit/>
          </a:bodyPr>
          <a:p>
            <a:r>
              <a:rPr b="0" lang="it-IT" sz="1800" spc="-1" strike="noStrike">
                <a:latin typeface="Arial"/>
              </a:rPr>
              <a:t>Step 5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LibreOffice/6.1.6.3$Windows_X86_64 LibreOffice_project/5896ab1714085361c45cf540f76f60673dd96a72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2020-03-06T20:36:30Z</dcterms:created>
  <dc:creator/>
  <dc:description/>
  <dc:language>it-IT</dc:language>
  <cp:lastModifiedBy/>
  <dcterms:modified xsi:type="dcterms:W3CDTF">2020-03-06T20:58:21Z</dcterms:modified>
  <cp:revision>3</cp:revision>
  <dc:subject/>
  <dc:title/>
</cp:coreProperties>
</file>